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723" y="426719"/>
            <a:ext cx="9019794" cy="49423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4000" cy="6726174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3333750" cy="2503931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350252" y="5510782"/>
            <a:ext cx="1793748" cy="1347216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73201" y="159257"/>
            <a:ext cx="7738745" cy="513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4172" y="2327148"/>
            <a:ext cx="7143750" cy="3811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891785" y="6537066"/>
            <a:ext cx="3169284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65" dirty="0"/>
              <a:t>A</a:t>
            </a:r>
            <a:r>
              <a:rPr spc="-90" dirty="0"/>
              <a:t> </a:t>
            </a:r>
            <a:r>
              <a:rPr spc="20" dirty="0"/>
              <a:t>Guid</a:t>
            </a:r>
            <a:r>
              <a:rPr spc="25" dirty="0"/>
              <a:t>e</a:t>
            </a:r>
            <a:r>
              <a:rPr spc="-90" dirty="0"/>
              <a:t> </a:t>
            </a:r>
            <a:r>
              <a:rPr spc="-65" dirty="0"/>
              <a:t>t</a:t>
            </a:r>
            <a:r>
              <a:rPr spc="55" dirty="0"/>
              <a:t>o</a:t>
            </a:r>
            <a:r>
              <a:rPr spc="-90" dirty="0"/>
              <a:t> </a:t>
            </a:r>
            <a:r>
              <a:rPr spc="-25" dirty="0"/>
              <a:t>Se</a:t>
            </a:r>
            <a:r>
              <a:rPr spc="-20" dirty="0"/>
              <a:t>a</a:t>
            </a:r>
            <a:r>
              <a:rPr spc="-10" dirty="0"/>
              <a:t>rch</a:t>
            </a:r>
            <a:r>
              <a:rPr spc="-85" dirty="0"/>
              <a:t> </a:t>
            </a:r>
            <a:r>
              <a:rPr spc="35" dirty="0"/>
              <a:t>Op</a:t>
            </a:r>
            <a:r>
              <a:rPr spc="20" dirty="0"/>
              <a:t>t</a:t>
            </a:r>
            <a:r>
              <a:rPr spc="-55" dirty="0"/>
              <a:t>imiza</a:t>
            </a:r>
            <a:r>
              <a:rPr spc="-65" dirty="0"/>
              <a:t>t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25" dirty="0"/>
              <a:t>/</a:t>
            </a:r>
            <a:r>
              <a:rPr spc="-95" dirty="0"/>
              <a:t> </a:t>
            </a:r>
            <a:r>
              <a:rPr spc="-225" dirty="0"/>
              <a:t>S</a:t>
            </a:r>
            <a:r>
              <a:rPr spc="-85" dirty="0"/>
              <a:t>ess</a:t>
            </a:r>
            <a:r>
              <a:rPr spc="-25" dirty="0"/>
              <a:t>ion</a:t>
            </a:r>
            <a:r>
              <a:rPr spc="-90" dirty="0"/>
              <a:t> </a:t>
            </a:r>
            <a:r>
              <a:rPr spc="-100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8739" y="6575421"/>
            <a:ext cx="1315085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1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i="0" spc="-305" dirty="0">
                <a:latin typeface="Verdana"/>
                <a:cs typeface="Verdana"/>
              </a:rPr>
              <a:t>©</a:t>
            </a:r>
            <a:r>
              <a:rPr i="0" spc="-85" dirty="0">
                <a:latin typeface="Verdana"/>
                <a:cs typeface="Verdana"/>
              </a:rPr>
              <a:t> </a:t>
            </a:r>
            <a:r>
              <a:rPr spc="20" dirty="0"/>
              <a:t>Apt</a:t>
            </a:r>
            <a:r>
              <a:rPr spc="60" dirty="0"/>
              <a:t>ech</a:t>
            </a:r>
            <a:r>
              <a:rPr spc="-90" dirty="0"/>
              <a:t> </a:t>
            </a:r>
            <a:r>
              <a:rPr spc="-85" dirty="0"/>
              <a:t>Limi</a:t>
            </a:r>
            <a:r>
              <a:rPr spc="-60" dirty="0"/>
              <a:t>t</a:t>
            </a:r>
            <a:r>
              <a:rPr spc="65" dirty="0"/>
              <a:t>ed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77402" y="6544687"/>
            <a:ext cx="245745" cy="212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‹#›</a:t>
            </a:fld>
            <a:endParaRPr spc="-1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172" y="688340"/>
            <a:ext cx="7635875" cy="4086225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 marR="1287145">
              <a:lnSpc>
                <a:spcPts val="7780"/>
              </a:lnSpc>
              <a:spcBef>
                <a:spcPts val="1075"/>
              </a:spcBef>
            </a:pPr>
            <a:r>
              <a:rPr sz="7200" b="1" spc="-790" dirty="0">
                <a:solidFill>
                  <a:srgbClr val="FFFFFF"/>
                </a:solidFill>
                <a:latin typeface="Verdana"/>
                <a:cs typeface="Verdana"/>
              </a:rPr>
              <a:t>Sessio</a:t>
            </a:r>
            <a:r>
              <a:rPr sz="7200" b="1" spc="-9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7200" b="1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200" b="1" spc="-800" dirty="0">
                <a:solidFill>
                  <a:srgbClr val="FFFFFF"/>
                </a:solidFill>
                <a:latin typeface="Verdana"/>
                <a:cs typeface="Verdana"/>
              </a:rPr>
              <a:t>2:  </a:t>
            </a:r>
            <a:r>
              <a:rPr sz="7200" b="1" spc="-545" dirty="0">
                <a:solidFill>
                  <a:srgbClr val="FFFFFF"/>
                </a:solidFill>
                <a:latin typeface="Verdana"/>
                <a:cs typeface="Verdana"/>
              </a:rPr>
              <a:t>Searc</a:t>
            </a:r>
            <a:r>
              <a:rPr sz="7200" b="1" spc="-615" dirty="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sz="7200" b="1" spc="-4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200" b="1" spc="-670" dirty="0">
                <a:solidFill>
                  <a:srgbClr val="FFFFFF"/>
                </a:solidFill>
                <a:latin typeface="Verdana"/>
                <a:cs typeface="Verdana"/>
              </a:rPr>
              <a:t>Engine</a:t>
            </a:r>
            <a:endParaRPr sz="7200">
              <a:latin typeface="Verdana"/>
              <a:cs typeface="Verdana"/>
            </a:endParaRPr>
          </a:p>
          <a:p>
            <a:pPr marL="12700">
              <a:lnSpc>
                <a:spcPts val="7225"/>
              </a:lnSpc>
            </a:pPr>
            <a:r>
              <a:rPr sz="7200" b="1" spc="-655" dirty="0">
                <a:solidFill>
                  <a:srgbClr val="FFFFFF"/>
                </a:solidFill>
                <a:latin typeface="Verdana"/>
                <a:cs typeface="Verdana"/>
              </a:rPr>
              <a:t>Optimization</a:t>
            </a:r>
            <a:r>
              <a:rPr sz="7200" b="1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200" b="1" spc="-39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7200">
              <a:latin typeface="Verdana"/>
              <a:cs typeface="Verdana"/>
            </a:endParaRPr>
          </a:p>
          <a:p>
            <a:pPr marL="12700">
              <a:lnSpc>
                <a:spcPts val="8210"/>
              </a:lnSpc>
            </a:pPr>
            <a:r>
              <a:rPr sz="7200" b="1" spc="-990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7200" b="1" spc="-4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7200" b="1" spc="-290" dirty="0">
                <a:solidFill>
                  <a:srgbClr val="FFFFFF"/>
                </a:solidFill>
                <a:latin typeface="Verdana"/>
                <a:cs typeface="Verdana"/>
              </a:rPr>
              <a:t>Comp</a:t>
            </a:r>
            <a:r>
              <a:rPr sz="7200" b="1" spc="-27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7200" b="1" spc="-810" dirty="0">
                <a:solidFill>
                  <a:srgbClr val="FFFFFF"/>
                </a:solidFill>
                <a:latin typeface="Verdana"/>
                <a:cs typeface="Verdana"/>
              </a:rPr>
              <a:t>nents</a:t>
            </a:r>
            <a:endParaRPr sz="72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7038" y="1189482"/>
            <a:ext cx="6121146" cy="517398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28746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5" dirty="0"/>
              <a:t>What</a:t>
            </a:r>
            <a:r>
              <a:rPr sz="3600" spc="-270" dirty="0"/>
              <a:t> </a:t>
            </a:r>
            <a:r>
              <a:rPr sz="3600" spc="-265" dirty="0"/>
              <a:t>i</a:t>
            </a:r>
            <a:r>
              <a:rPr sz="3600" spc="-490" dirty="0"/>
              <a:t>s</a:t>
            </a:r>
            <a:r>
              <a:rPr sz="3600" spc="-265" dirty="0"/>
              <a:t> </a:t>
            </a:r>
            <a:r>
              <a:rPr sz="3600" spc="-665" dirty="0"/>
              <a:t>S</a:t>
            </a:r>
            <a:r>
              <a:rPr sz="3600" spc="30" dirty="0"/>
              <a:t>EO?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76072" y="5355209"/>
            <a:ext cx="3699510" cy="939165"/>
            <a:chOff x="76072" y="5355209"/>
            <a:chExt cx="3699510" cy="939165"/>
          </a:xfrm>
        </p:grpSpPr>
        <p:sp>
          <p:nvSpPr>
            <p:cNvPr id="5" name="object 5"/>
            <p:cNvSpPr/>
            <p:nvPr/>
          </p:nvSpPr>
          <p:spPr>
            <a:xfrm>
              <a:off x="88772" y="5367909"/>
              <a:ext cx="3674110" cy="913765"/>
            </a:xfrm>
            <a:custGeom>
              <a:avLst/>
              <a:gdLst/>
              <a:ahLst/>
              <a:cxnLst/>
              <a:rect l="l" t="t" r="r" b="b"/>
              <a:pathLst>
                <a:path w="3674110" h="913764">
                  <a:moveTo>
                    <a:pt x="3673602" y="0"/>
                  </a:moveTo>
                  <a:lnTo>
                    <a:pt x="0" y="0"/>
                  </a:lnTo>
                  <a:lnTo>
                    <a:pt x="0" y="913637"/>
                  </a:lnTo>
                  <a:lnTo>
                    <a:pt x="3673602" y="913637"/>
                  </a:lnTo>
                  <a:lnTo>
                    <a:pt x="3673602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772" y="5367909"/>
              <a:ext cx="3674110" cy="913765"/>
            </a:xfrm>
            <a:custGeom>
              <a:avLst/>
              <a:gdLst/>
              <a:ahLst/>
              <a:cxnLst/>
              <a:rect l="l" t="t" r="r" b="b"/>
              <a:pathLst>
                <a:path w="3674110" h="913764">
                  <a:moveTo>
                    <a:pt x="0" y="913637"/>
                  </a:moveTo>
                  <a:lnTo>
                    <a:pt x="3673602" y="913637"/>
                  </a:lnTo>
                  <a:lnTo>
                    <a:pt x="3673602" y="0"/>
                  </a:lnTo>
                  <a:lnTo>
                    <a:pt x="0" y="0"/>
                  </a:lnTo>
                  <a:lnTo>
                    <a:pt x="0" y="913637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1346" y="5486400"/>
            <a:ext cx="364871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793115" marR="600710" indent="-185420">
              <a:lnSpc>
                <a:spcPts val="2320"/>
              </a:lnSpc>
              <a:spcBef>
                <a:spcPts val="340"/>
              </a:spcBef>
            </a:pP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Hig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her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65" dirty="0">
                <a:solidFill>
                  <a:srgbClr val="FFFFFF"/>
                </a:solidFill>
                <a:latin typeface="Verdana"/>
                <a:cs typeface="Verdana"/>
              </a:rPr>
              <a:t>Rank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450" dirty="0">
                <a:solidFill>
                  <a:srgbClr val="FFFFFF"/>
                </a:solidFill>
                <a:latin typeface="Verdana"/>
                <a:cs typeface="Verdana"/>
              </a:rPr>
              <a:t>=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Hi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00" spc="-35" dirty="0">
                <a:solidFill>
                  <a:srgbClr val="FFFFFF"/>
                </a:solidFill>
                <a:latin typeface="Verdana"/>
                <a:cs typeface="Verdana"/>
              </a:rPr>
              <a:t>h  </a:t>
            </a:r>
            <a:r>
              <a:rPr sz="2100" spc="-40" dirty="0">
                <a:solidFill>
                  <a:srgbClr val="FFFFFF"/>
                </a:solidFill>
                <a:latin typeface="Verdana"/>
                <a:cs typeface="Verdana"/>
              </a:rPr>
              <a:t>Qualit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5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spc="-45" dirty="0">
                <a:solidFill>
                  <a:srgbClr val="FFFFFF"/>
                </a:solidFill>
                <a:latin typeface="Verdana"/>
                <a:cs typeface="Verdana"/>
              </a:rPr>
              <a:t>tent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76072" y="3963034"/>
            <a:ext cx="3699510" cy="1431290"/>
            <a:chOff x="76072" y="3963034"/>
            <a:chExt cx="3699510" cy="1431290"/>
          </a:xfrm>
        </p:grpSpPr>
        <p:sp>
          <p:nvSpPr>
            <p:cNvPr id="9" name="object 9"/>
            <p:cNvSpPr/>
            <p:nvPr/>
          </p:nvSpPr>
          <p:spPr>
            <a:xfrm>
              <a:off x="88772" y="3975734"/>
              <a:ext cx="3674110" cy="1405890"/>
            </a:xfrm>
            <a:custGeom>
              <a:avLst/>
              <a:gdLst/>
              <a:ahLst/>
              <a:cxnLst/>
              <a:rect l="l" t="t" r="r" b="b"/>
              <a:pathLst>
                <a:path w="3674110" h="1405889">
                  <a:moveTo>
                    <a:pt x="3673602" y="0"/>
                  </a:moveTo>
                  <a:lnTo>
                    <a:pt x="0" y="0"/>
                  </a:lnTo>
                  <a:lnTo>
                    <a:pt x="0" y="913511"/>
                  </a:lnTo>
                  <a:lnTo>
                    <a:pt x="1661033" y="913511"/>
                  </a:lnTo>
                  <a:lnTo>
                    <a:pt x="1661033" y="1054481"/>
                  </a:lnTo>
                  <a:lnTo>
                    <a:pt x="1485391" y="1054481"/>
                  </a:lnTo>
                  <a:lnTo>
                    <a:pt x="1836801" y="1405890"/>
                  </a:lnTo>
                  <a:lnTo>
                    <a:pt x="2188210" y="1054481"/>
                  </a:lnTo>
                  <a:lnTo>
                    <a:pt x="2012569" y="1054481"/>
                  </a:lnTo>
                  <a:lnTo>
                    <a:pt x="2012569" y="913511"/>
                  </a:lnTo>
                  <a:lnTo>
                    <a:pt x="3673602" y="913511"/>
                  </a:lnTo>
                  <a:lnTo>
                    <a:pt x="3673602" y="0"/>
                  </a:lnTo>
                  <a:close/>
                </a:path>
              </a:pathLst>
            </a:custGeom>
            <a:solidFill>
              <a:srgbClr val="B86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88772" y="3975734"/>
              <a:ext cx="3674110" cy="1405890"/>
            </a:xfrm>
            <a:custGeom>
              <a:avLst/>
              <a:gdLst/>
              <a:ahLst/>
              <a:cxnLst/>
              <a:rect l="l" t="t" r="r" b="b"/>
              <a:pathLst>
                <a:path w="3674110" h="1405889">
                  <a:moveTo>
                    <a:pt x="3673602" y="913511"/>
                  </a:moveTo>
                  <a:lnTo>
                    <a:pt x="2012569" y="913511"/>
                  </a:lnTo>
                  <a:lnTo>
                    <a:pt x="2012569" y="1054481"/>
                  </a:lnTo>
                  <a:lnTo>
                    <a:pt x="2188210" y="1054481"/>
                  </a:lnTo>
                  <a:lnTo>
                    <a:pt x="1836801" y="1405890"/>
                  </a:lnTo>
                  <a:lnTo>
                    <a:pt x="1485391" y="1054481"/>
                  </a:lnTo>
                  <a:lnTo>
                    <a:pt x="1661033" y="1054481"/>
                  </a:lnTo>
                  <a:lnTo>
                    <a:pt x="1661033" y="913511"/>
                  </a:lnTo>
                  <a:lnTo>
                    <a:pt x="0" y="913511"/>
                  </a:lnTo>
                  <a:lnTo>
                    <a:pt x="0" y="0"/>
                  </a:lnTo>
                  <a:lnTo>
                    <a:pt x="3673602" y="0"/>
                  </a:lnTo>
                  <a:lnTo>
                    <a:pt x="3673602" y="913511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1404" y="4093972"/>
            <a:ext cx="3228340" cy="64008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618490" marR="5080" indent="-605790">
              <a:lnSpc>
                <a:spcPts val="2320"/>
              </a:lnSpc>
              <a:spcBef>
                <a:spcPts val="345"/>
              </a:spcBef>
            </a:pP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Pa</a:t>
            </a:r>
            <a:r>
              <a:rPr sz="2100" spc="7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2100" spc="114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0" dirty="0">
                <a:solidFill>
                  <a:srgbClr val="FFFFFF"/>
                </a:solidFill>
                <a:latin typeface="Verdana"/>
                <a:cs typeface="Verdana"/>
              </a:rPr>
              <a:t>Ra</a:t>
            </a:r>
            <a:r>
              <a:rPr sz="2100" spc="-3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spc="-190" dirty="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6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5" dirty="0">
                <a:solidFill>
                  <a:srgbClr val="FFFFFF"/>
                </a:solidFill>
                <a:latin typeface="Verdana"/>
                <a:cs typeface="Verdana"/>
              </a:rPr>
              <a:t>Positi</a:t>
            </a:r>
            <a:r>
              <a:rPr sz="2100" spc="-1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25" dirty="0">
                <a:solidFill>
                  <a:srgbClr val="FFFFFF"/>
                </a:solidFill>
                <a:latin typeface="Verdana"/>
                <a:cs typeface="Verdana"/>
              </a:rPr>
              <a:t>a  </a:t>
            </a:r>
            <a:r>
              <a:rPr sz="2100" spc="-40" dirty="0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2100" spc="-1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210" dirty="0">
                <a:solidFill>
                  <a:srgbClr val="FFFFFF"/>
                </a:solidFill>
                <a:latin typeface="Verdana"/>
                <a:cs typeface="Verdana"/>
              </a:rPr>
              <a:t>SERP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6072" y="2571623"/>
            <a:ext cx="3699510" cy="1430655"/>
            <a:chOff x="76072" y="2571623"/>
            <a:chExt cx="3699510" cy="1430655"/>
          </a:xfrm>
        </p:grpSpPr>
        <p:sp>
          <p:nvSpPr>
            <p:cNvPr id="13" name="object 13"/>
            <p:cNvSpPr/>
            <p:nvPr/>
          </p:nvSpPr>
          <p:spPr>
            <a:xfrm>
              <a:off x="88772" y="2584323"/>
              <a:ext cx="3674110" cy="1405255"/>
            </a:xfrm>
            <a:custGeom>
              <a:avLst/>
              <a:gdLst/>
              <a:ahLst/>
              <a:cxnLst/>
              <a:rect l="l" t="t" r="r" b="b"/>
              <a:pathLst>
                <a:path w="3674110" h="1405254">
                  <a:moveTo>
                    <a:pt x="3673602" y="0"/>
                  </a:moveTo>
                  <a:lnTo>
                    <a:pt x="0" y="0"/>
                  </a:lnTo>
                  <a:lnTo>
                    <a:pt x="0" y="913002"/>
                  </a:lnTo>
                  <a:lnTo>
                    <a:pt x="1661159" y="913002"/>
                  </a:lnTo>
                  <a:lnTo>
                    <a:pt x="1661159" y="1053845"/>
                  </a:lnTo>
                  <a:lnTo>
                    <a:pt x="1485519" y="1053845"/>
                  </a:lnTo>
                  <a:lnTo>
                    <a:pt x="1836801" y="1405127"/>
                  </a:lnTo>
                  <a:lnTo>
                    <a:pt x="2188083" y="1053845"/>
                  </a:lnTo>
                  <a:lnTo>
                    <a:pt x="2012441" y="1053845"/>
                  </a:lnTo>
                  <a:lnTo>
                    <a:pt x="2012441" y="913002"/>
                  </a:lnTo>
                  <a:lnTo>
                    <a:pt x="3673602" y="913002"/>
                  </a:lnTo>
                  <a:lnTo>
                    <a:pt x="3673602" y="0"/>
                  </a:lnTo>
                  <a:close/>
                </a:path>
              </a:pathLst>
            </a:custGeom>
            <a:solidFill>
              <a:srgbClr val="D95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8772" y="2584323"/>
              <a:ext cx="3674110" cy="1405255"/>
            </a:xfrm>
            <a:custGeom>
              <a:avLst/>
              <a:gdLst/>
              <a:ahLst/>
              <a:cxnLst/>
              <a:rect l="l" t="t" r="r" b="b"/>
              <a:pathLst>
                <a:path w="3674110" h="1405254">
                  <a:moveTo>
                    <a:pt x="3673602" y="913002"/>
                  </a:moveTo>
                  <a:lnTo>
                    <a:pt x="2012441" y="913002"/>
                  </a:lnTo>
                  <a:lnTo>
                    <a:pt x="2012441" y="1053845"/>
                  </a:lnTo>
                  <a:lnTo>
                    <a:pt x="2188083" y="1053845"/>
                  </a:lnTo>
                  <a:lnTo>
                    <a:pt x="1836801" y="1405127"/>
                  </a:lnTo>
                  <a:lnTo>
                    <a:pt x="1485519" y="1053845"/>
                  </a:lnTo>
                  <a:lnTo>
                    <a:pt x="1661159" y="1053845"/>
                  </a:lnTo>
                  <a:lnTo>
                    <a:pt x="1661159" y="913002"/>
                  </a:lnTo>
                  <a:lnTo>
                    <a:pt x="0" y="913002"/>
                  </a:lnTo>
                  <a:lnTo>
                    <a:pt x="0" y="0"/>
                  </a:lnTo>
                  <a:lnTo>
                    <a:pt x="3673602" y="0"/>
                  </a:lnTo>
                  <a:lnTo>
                    <a:pt x="3673602" y="91300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69722" y="2702559"/>
            <a:ext cx="271145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02920" marR="5080" indent="-490855">
              <a:lnSpc>
                <a:spcPts val="2320"/>
              </a:lnSpc>
              <a:spcBef>
                <a:spcPts val="340"/>
              </a:spcBef>
            </a:pP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Method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85" dirty="0">
                <a:solidFill>
                  <a:srgbClr val="FFFFFF"/>
                </a:solidFill>
                <a:latin typeface="Verdana"/>
                <a:cs typeface="Verdana"/>
              </a:rPr>
              <a:t>rank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3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2100" spc="85" dirty="0">
                <a:solidFill>
                  <a:srgbClr val="FFFFFF"/>
                </a:solidFill>
                <a:latin typeface="Verdana"/>
                <a:cs typeface="Verdana"/>
              </a:rPr>
              <a:t>b  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pages</a:t>
            </a:r>
            <a:r>
              <a:rPr sz="2100" spc="-1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5" dirty="0">
                <a:solidFill>
                  <a:srgbClr val="FFFFFF"/>
                </a:solidFill>
                <a:latin typeface="Verdana"/>
                <a:cs typeface="Verdana"/>
              </a:rPr>
              <a:t>higher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6072" y="1180211"/>
            <a:ext cx="3699510" cy="1430655"/>
            <a:chOff x="76072" y="1180211"/>
            <a:chExt cx="3699510" cy="1430655"/>
          </a:xfrm>
        </p:grpSpPr>
        <p:sp>
          <p:nvSpPr>
            <p:cNvPr id="17" name="object 17"/>
            <p:cNvSpPr/>
            <p:nvPr/>
          </p:nvSpPr>
          <p:spPr>
            <a:xfrm>
              <a:off x="88772" y="1192911"/>
              <a:ext cx="3674110" cy="1405255"/>
            </a:xfrm>
            <a:custGeom>
              <a:avLst/>
              <a:gdLst/>
              <a:ahLst/>
              <a:cxnLst/>
              <a:rect l="l" t="t" r="r" b="b"/>
              <a:pathLst>
                <a:path w="3674110" h="1405255">
                  <a:moveTo>
                    <a:pt x="3673602" y="0"/>
                  </a:moveTo>
                  <a:lnTo>
                    <a:pt x="0" y="0"/>
                  </a:lnTo>
                  <a:lnTo>
                    <a:pt x="0" y="913002"/>
                  </a:lnTo>
                  <a:lnTo>
                    <a:pt x="1661159" y="913002"/>
                  </a:lnTo>
                  <a:lnTo>
                    <a:pt x="1661159" y="1053845"/>
                  </a:lnTo>
                  <a:lnTo>
                    <a:pt x="1485519" y="1053845"/>
                  </a:lnTo>
                  <a:lnTo>
                    <a:pt x="1836801" y="1405127"/>
                  </a:lnTo>
                  <a:lnTo>
                    <a:pt x="2188083" y="1053845"/>
                  </a:lnTo>
                  <a:lnTo>
                    <a:pt x="2012441" y="1053845"/>
                  </a:lnTo>
                  <a:lnTo>
                    <a:pt x="2012441" y="913002"/>
                  </a:lnTo>
                  <a:lnTo>
                    <a:pt x="3673602" y="913002"/>
                  </a:lnTo>
                  <a:lnTo>
                    <a:pt x="3673602" y="0"/>
                  </a:lnTo>
                  <a:close/>
                </a:path>
              </a:pathLst>
            </a:custGeom>
            <a:solidFill>
              <a:srgbClr val="D44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8772" y="1192911"/>
              <a:ext cx="3674110" cy="1405255"/>
            </a:xfrm>
            <a:custGeom>
              <a:avLst/>
              <a:gdLst/>
              <a:ahLst/>
              <a:cxnLst/>
              <a:rect l="l" t="t" r="r" b="b"/>
              <a:pathLst>
                <a:path w="3674110" h="1405255">
                  <a:moveTo>
                    <a:pt x="3673602" y="913002"/>
                  </a:moveTo>
                  <a:lnTo>
                    <a:pt x="2012441" y="913002"/>
                  </a:lnTo>
                  <a:lnTo>
                    <a:pt x="2012441" y="1053845"/>
                  </a:lnTo>
                  <a:lnTo>
                    <a:pt x="2188083" y="1053845"/>
                  </a:lnTo>
                  <a:lnTo>
                    <a:pt x="1836801" y="1405127"/>
                  </a:lnTo>
                  <a:lnTo>
                    <a:pt x="1485519" y="1053845"/>
                  </a:lnTo>
                  <a:lnTo>
                    <a:pt x="1661159" y="1053845"/>
                  </a:lnTo>
                  <a:lnTo>
                    <a:pt x="1661159" y="913002"/>
                  </a:lnTo>
                  <a:lnTo>
                    <a:pt x="0" y="913002"/>
                  </a:lnTo>
                  <a:lnTo>
                    <a:pt x="0" y="0"/>
                  </a:lnTo>
                  <a:lnTo>
                    <a:pt x="3673602" y="0"/>
                  </a:lnTo>
                  <a:lnTo>
                    <a:pt x="3673602" y="91300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90473" y="1310640"/>
            <a:ext cx="287020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 indent="74930">
              <a:lnSpc>
                <a:spcPts val="2320"/>
              </a:lnSpc>
              <a:spcBef>
                <a:spcPts val="340"/>
              </a:spcBef>
            </a:pPr>
            <a:r>
              <a:rPr sz="2100" spc="15" dirty="0">
                <a:solidFill>
                  <a:srgbClr val="FFFFFF"/>
                </a:solidFill>
                <a:latin typeface="Verdana"/>
                <a:cs typeface="Verdana"/>
              </a:rPr>
              <a:t>Pro</a:t>
            </a:r>
            <a:r>
              <a:rPr sz="2100" spc="5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2100" spc="-150" dirty="0">
                <a:solidFill>
                  <a:srgbClr val="FFFFFF"/>
                </a:solidFill>
                <a:latin typeface="Verdana"/>
                <a:cs typeface="Verdana"/>
              </a:rPr>
              <a:t>ess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10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-50" dirty="0">
                <a:solidFill>
                  <a:srgbClr val="FFFFFF"/>
                </a:solidFill>
                <a:latin typeface="Verdana"/>
                <a:cs typeface="Verdana"/>
              </a:rPr>
              <a:t>increasi</a:t>
            </a:r>
            <a:r>
              <a:rPr sz="2100" spc="-70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2100" spc="70" dirty="0">
                <a:solidFill>
                  <a:srgbClr val="FFFFFF"/>
                </a:solidFill>
                <a:latin typeface="Verdana"/>
                <a:cs typeface="Verdana"/>
              </a:rPr>
              <a:t>g  </a:t>
            </a:r>
            <a:r>
              <a:rPr sz="2100" spc="-125" dirty="0">
                <a:solidFill>
                  <a:srgbClr val="FFFFFF"/>
                </a:solidFill>
                <a:latin typeface="Verdana"/>
                <a:cs typeface="Verdana"/>
              </a:rPr>
              <a:t>visibilit</a:t>
            </a:r>
            <a:r>
              <a:rPr sz="2100" spc="-18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21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9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2100" spc="-80" dirty="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55" dirty="0">
                <a:solidFill>
                  <a:srgbClr val="FFFFFF"/>
                </a:solidFill>
                <a:latin typeface="Verdana"/>
                <a:cs typeface="Verdana"/>
              </a:rPr>
              <a:t>Web</a:t>
            </a:r>
            <a:r>
              <a:rPr sz="21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100" spc="40" dirty="0">
                <a:solidFill>
                  <a:srgbClr val="FFFFFF"/>
                </a:solidFill>
                <a:latin typeface="Verdana"/>
                <a:cs typeface="Verdana"/>
              </a:rPr>
              <a:t>pages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458078" y="825880"/>
            <a:ext cx="2964815" cy="981075"/>
            <a:chOff x="5458078" y="825880"/>
            <a:chExt cx="2964815" cy="981075"/>
          </a:xfrm>
        </p:grpSpPr>
        <p:sp>
          <p:nvSpPr>
            <p:cNvPr id="21" name="object 21"/>
            <p:cNvSpPr/>
            <p:nvPr/>
          </p:nvSpPr>
          <p:spPr>
            <a:xfrm>
              <a:off x="5470778" y="838580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2843530" y="0"/>
                  </a:moveTo>
                  <a:lnTo>
                    <a:pt x="95504" y="0"/>
                  </a:lnTo>
                  <a:lnTo>
                    <a:pt x="58346" y="7510"/>
                  </a:lnTo>
                  <a:lnTo>
                    <a:pt x="27987" y="27987"/>
                  </a:lnTo>
                  <a:lnTo>
                    <a:pt x="7510" y="58346"/>
                  </a:lnTo>
                  <a:lnTo>
                    <a:pt x="0" y="95503"/>
                  </a:lnTo>
                  <a:lnTo>
                    <a:pt x="0" y="860043"/>
                  </a:lnTo>
                  <a:lnTo>
                    <a:pt x="7510" y="897201"/>
                  </a:lnTo>
                  <a:lnTo>
                    <a:pt x="27987" y="927560"/>
                  </a:lnTo>
                  <a:lnTo>
                    <a:pt x="58346" y="948037"/>
                  </a:lnTo>
                  <a:lnTo>
                    <a:pt x="95504" y="955547"/>
                  </a:lnTo>
                  <a:lnTo>
                    <a:pt x="2843530" y="955547"/>
                  </a:lnTo>
                  <a:lnTo>
                    <a:pt x="2880687" y="948037"/>
                  </a:lnTo>
                  <a:lnTo>
                    <a:pt x="2911046" y="927560"/>
                  </a:lnTo>
                  <a:lnTo>
                    <a:pt x="2931523" y="897201"/>
                  </a:lnTo>
                  <a:lnTo>
                    <a:pt x="2939034" y="860043"/>
                  </a:lnTo>
                  <a:lnTo>
                    <a:pt x="2939034" y="95503"/>
                  </a:lnTo>
                  <a:lnTo>
                    <a:pt x="2931523" y="58346"/>
                  </a:lnTo>
                  <a:lnTo>
                    <a:pt x="2911046" y="27987"/>
                  </a:lnTo>
                  <a:lnTo>
                    <a:pt x="2880687" y="7510"/>
                  </a:lnTo>
                  <a:lnTo>
                    <a:pt x="2843530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70778" y="838580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0" y="95503"/>
                  </a:moveTo>
                  <a:lnTo>
                    <a:pt x="7510" y="58346"/>
                  </a:lnTo>
                  <a:lnTo>
                    <a:pt x="27987" y="27987"/>
                  </a:lnTo>
                  <a:lnTo>
                    <a:pt x="58346" y="7510"/>
                  </a:lnTo>
                  <a:lnTo>
                    <a:pt x="95504" y="0"/>
                  </a:lnTo>
                  <a:lnTo>
                    <a:pt x="2843530" y="0"/>
                  </a:lnTo>
                  <a:lnTo>
                    <a:pt x="2880687" y="7510"/>
                  </a:lnTo>
                  <a:lnTo>
                    <a:pt x="2911046" y="27987"/>
                  </a:lnTo>
                  <a:lnTo>
                    <a:pt x="2931523" y="58346"/>
                  </a:lnTo>
                  <a:lnTo>
                    <a:pt x="2939034" y="95503"/>
                  </a:lnTo>
                  <a:lnTo>
                    <a:pt x="2939034" y="860043"/>
                  </a:lnTo>
                  <a:lnTo>
                    <a:pt x="2931523" y="897201"/>
                  </a:lnTo>
                  <a:lnTo>
                    <a:pt x="2911046" y="927560"/>
                  </a:lnTo>
                  <a:lnTo>
                    <a:pt x="2880687" y="948037"/>
                  </a:lnTo>
                  <a:lnTo>
                    <a:pt x="2843530" y="955547"/>
                  </a:lnTo>
                  <a:lnTo>
                    <a:pt x="95504" y="955547"/>
                  </a:lnTo>
                  <a:lnTo>
                    <a:pt x="58346" y="948037"/>
                  </a:lnTo>
                  <a:lnTo>
                    <a:pt x="27987" y="927560"/>
                  </a:lnTo>
                  <a:lnTo>
                    <a:pt x="7510" y="897201"/>
                  </a:lnTo>
                  <a:lnTo>
                    <a:pt x="0" y="860043"/>
                  </a:lnTo>
                  <a:lnTo>
                    <a:pt x="0" y="9550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554471" y="898397"/>
            <a:ext cx="1677035" cy="8045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5"/>
              </a:spcBef>
            </a:pP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Purpose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220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8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bring  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organic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traffic  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5704204" y="1955164"/>
            <a:ext cx="2964815" cy="981075"/>
            <a:chOff x="5704204" y="1955164"/>
            <a:chExt cx="2964815" cy="981075"/>
          </a:xfrm>
        </p:grpSpPr>
        <p:sp>
          <p:nvSpPr>
            <p:cNvPr id="25" name="object 25"/>
            <p:cNvSpPr/>
            <p:nvPr/>
          </p:nvSpPr>
          <p:spPr>
            <a:xfrm>
              <a:off x="5716904" y="1967864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2843530" y="0"/>
                  </a:moveTo>
                  <a:lnTo>
                    <a:pt x="95504" y="0"/>
                  </a:lnTo>
                  <a:lnTo>
                    <a:pt x="58346" y="7510"/>
                  </a:lnTo>
                  <a:lnTo>
                    <a:pt x="27987" y="27987"/>
                  </a:lnTo>
                  <a:lnTo>
                    <a:pt x="7510" y="58346"/>
                  </a:lnTo>
                  <a:lnTo>
                    <a:pt x="0" y="95503"/>
                  </a:lnTo>
                  <a:lnTo>
                    <a:pt x="0" y="860043"/>
                  </a:lnTo>
                  <a:lnTo>
                    <a:pt x="7510" y="897201"/>
                  </a:lnTo>
                  <a:lnTo>
                    <a:pt x="27987" y="927560"/>
                  </a:lnTo>
                  <a:lnTo>
                    <a:pt x="58346" y="948037"/>
                  </a:lnTo>
                  <a:lnTo>
                    <a:pt x="95504" y="955547"/>
                  </a:lnTo>
                  <a:lnTo>
                    <a:pt x="2843530" y="955547"/>
                  </a:lnTo>
                  <a:lnTo>
                    <a:pt x="2880687" y="948037"/>
                  </a:lnTo>
                  <a:lnTo>
                    <a:pt x="2911046" y="927560"/>
                  </a:lnTo>
                  <a:lnTo>
                    <a:pt x="2931523" y="897201"/>
                  </a:lnTo>
                  <a:lnTo>
                    <a:pt x="2939034" y="860043"/>
                  </a:lnTo>
                  <a:lnTo>
                    <a:pt x="2939034" y="95503"/>
                  </a:lnTo>
                  <a:lnTo>
                    <a:pt x="2931523" y="58346"/>
                  </a:lnTo>
                  <a:lnTo>
                    <a:pt x="2911046" y="27987"/>
                  </a:lnTo>
                  <a:lnTo>
                    <a:pt x="2880687" y="7510"/>
                  </a:lnTo>
                  <a:lnTo>
                    <a:pt x="2843530" y="0"/>
                  </a:lnTo>
                  <a:close/>
                </a:path>
              </a:pathLst>
            </a:custGeom>
            <a:solidFill>
              <a:srgbClr val="B86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716904" y="1967864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0" y="95503"/>
                  </a:moveTo>
                  <a:lnTo>
                    <a:pt x="7510" y="58346"/>
                  </a:lnTo>
                  <a:lnTo>
                    <a:pt x="27987" y="27987"/>
                  </a:lnTo>
                  <a:lnTo>
                    <a:pt x="58346" y="7510"/>
                  </a:lnTo>
                  <a:lnTo>
                    <a:pt x="95504" y="0"/>
                  </a:lnTo>
                  <a:lnTo>
                    <a:pt x="2843530" y="0"/>
                  </a:lnTo>
                  <a:lnTo>
                    <a:pt x="2880687" y="7510"/>
                  </a:lnTo>
                  <a:lnTo>
                    <a:pt x="2911046" y="27987"/>
                  </a:lnTo>
                  <a:lnTo>
                    <a:pt x="2931523" y="58346"/>
                  </a:lnTo>
                  <a:lnTo>
                    <a:pt x="2939034" y="95503"/>
                  </a:lnTo>
                  <a:lnTo>
                    <a:pt x="2939034" y="860043"/>
                  </a:lnTo>
                  <a:lnTo>
                    <a:pt x="2931523" y="897201"/>
                  </a:lnTo>
                  <a:lnTo>
                    <a:pt x="2911046" y="927560"/>
                  </a:lnTo>
                  <a:lnTo>
                    <a:pt x="2880687" y="948037"/>
                  </a:lnTo>
                  <a:lnTo>
                    <a:pt x="2843530" y="955547"/>
                  </a:lnTo>
                  <a:lnTo>
                    <a:pt x="95504" y="955547"/>
                  </a:lnTo>
                  <a:lnTo>
                    <a:pt x="58346" y="948037"/>
                  </a:lnTo>
                  <a:lnTo>
                    <a:pt x="27987" y="927560"/>
                  </a:lnTo>
                  <a:lnTo>
                    <a:pt x="7510" y="897201"/>
                  </a:lnTo>
                  <a:lnTo>
                    <a:pt x="0" y="860043"/>
                  </a:lnTo>
                  <a:lnTo>
                    <a:pt x="0" y="9550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800597" y="2027682"/>
            <a:ext cx="1816735" cy="8045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 algn="just">
              <a:lnSpc>
                <a:spcPts val="1989"/>
              </a:lnSpc>
              <a:spcBef>
                <a:spcPts val="305"/>
              </a:spcBef>
            </a:pPr>
            <a:r>
              <a:rPr sz="1800" spc="25" dirty="0">
                <a:solidFill>
                  <a:srgbClr val="FFFFFF"/>
                </a:solidFill>
                <a:latin typeface="Verdana"/>
                <a:cs typeface="Verdana"/>
              </a:rPr>
              <a:t>Organic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175" dirty="0">
                <a:solidFill>
                  <a:srgbClr val="FFFFFF"/>
                </a:solidFill>
                <a:latin typeface="Verdana"/>
                <a:cs typeface="Verdana"/>
              </a:rPr>
              <a:t>–  </a:t>
            </a:r>
            <a:r>
              <a:rPr sz="1800" spc="-25" dirty="0">
                <a:solidFill>
                  <a:srgbClr val="FFFFFF"/>
                </a:solidFill>
                <a:latin typeface="Verdana"/>
                <a:cs typeface="Verdana"/>
              </a:rPr>
              <a:t>free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70" dirty="0">
                <a:solidFill>
                  <a:srgbClr val="FFFFFF"/>
                </a:solidFill>
                <a:latin typeface="Verdana"/>
                <a:cs typeface="Verdana"/>
              </a:rPr>
              <a:t>traffic;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fr</a:t>
            </a:r>
            <a:r>
              <a:rPr sz="1800" spc="-10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m  </a:t>
            </a:r>
            <a:r>
              <a:rPr sz="1800" spc="20" dirty="0">
                <a:solidFill>
                  <a:srgbClr val="FFFFFF"/>
                </a:solidFill>
                <a:latin typeface="Verdana"/>
                <a:cs typeface="Verdana"/>
              </a:rPr>
              <a:t>unpaid</a:t>
            </a:r>
            <a:r>
              <a:rPr sz="18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55" dirty="0">
                <a:solidFill>
                  <a:srgbClr val="FFFFFF"/>
                </a:solidFill>
                <a:latin typeface="Verdana"/>
                <a:cs typeface="Verdana"/>
              </a:rPr>
              <a:t>sources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946521" y="3084448"/>
            <a:ext cx="2964815" cy="981075"/>
            <a:chOff x="5946521" y="3084448"/>
            <a:chExt cx="2964815" cy="981075"/>
          </a:xfrm>
        </p:grpSpPr>
        <p:sp>
          <p:nvSpPr>
            <p:cNvPr id="29" name="object 29"/>
            <p:cNvSpPr/>
            <p:nvPr/>
          </p:nvSpPr>
          <p:spPr>
            <a:xfrm>
              <a:off x="5959221" y="3097148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2843530" y="0"/>
                  </a:moveTo>
                  <a:lnTo>
                    <a:pt x="95504" y="0"/>
                  </a:lnTo>
                  <a:lnTo>
                    <a:pt x="58346" y="7510"/>
                  </a:lnTo>
                  <a:lnTo>
                    <a:pt x="27987" y="27987"/>
                  </a:lnTo>
                  <a:lnTo>
                    <a:pt x="7510" y="58346"/>
                  </a:lnTo>
                  <a:lnTo>
                    <a:pt x="0" y="95503"/>
                  </a:lnTo>
                  <a:lnTo>
                    <a:pt x="0" y="860043"/>
                  </a:lnTo>
                  <a:lnTo>
                    <a:pt x="7510" y="897201"/>
                  </a:lnTo>
                  <a:lnTo>
                    <a:pt x="27987" y="927560"/>
                  </a:lnTo>
                  <a:lnTo>
                    <a:pt x="58346" y="948037"/>
                  </a:lnTo>
                  <a:lnTo>
                    <a:pt x="95504" y="955547"/>
                  </a:lnTo>
                  <a:lnTo>
                    <a:pt x="2843530" y="955547"/>
                  </a:lnTo>
                  <a:lnTo>
                    <a:pt x="2880687" y="948037"/>
                  </a:lnTo>
                  <a:lnTo>
                    <a:pt x="2911046" y="927560"/>
                  </a:lnTo>
                  <a:lnTo>
                    <a:pt x="2931523" y="897201"/>
                  </a:lnTo>
                  <a:lnTo>
                    <a:pt x="2939034" y="860043"/>
                  </a:lnTo>
                  <a:lnTo>
                    <a:pt x="2939034" y="95503"/>
                  </a:lnTo>
                  <a:lnTo>
                    <a:pt x="2931523" y="58346"/>
                  </a:lnTo>
                  <a:lnTo>
                    <a:pt x="2911046" y="27987"/>
                  </a:lnTo>
                  <a:lnTo>
                    <a:pt x="2880687" y="7510"/>
                  </a:lnTo>
                  <a:lnTo>
                    <a:pt x="2843530" y="0"/>
                  </a:lnTo>
                  <a:close/>
                </a:path>
              </a:pathLst>
            </a:custGeom>
            <a:solidFill>
              <a:srgbClr val="D95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59221" y="3097148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0" y="95503"/>
                  </a:moveTo>
                  <a:lnTo>
                    <a:pt x="7510" y="58346"/>
                  </a:lnTo>
                  <a:lnTo>
                    <a:pt x="27987" y="27987"/>
                  </a:lnTo>
                  <a:lnTo>
                    <a:pt x="58346" y="7510"/>
                  </a:lnTo>
                  <a:lnTo>
                    <a:pt x="95504" y="0"/>
                  </a:lnTo>
                  <a:lnTo>
                    <a:pt x="2843530" y="0"/>
                  </a:lnTo>
                  <a:lnTo>
                    <a:pt x="2880687" y="7510"/>
                  </a:lnTo>
                  <a:lnTo>
                    <a:pt x="2911046" y="27987"/>
                  </a:lnTo>
                  <a:lnTo>
                    <a:pt x="2931523" y="58346"/>
                  </a:lnTo>
                  <a:lnTo>
                    <a:pt x="2939034" y="95503"/>
                  </a:lnTo>
                  <a:lnTo>
                    <a:pt x="2939034" y="860043"/>
                  </a:lnTo>
                  <a:lnTo>
                    <a:pt x="2931523" y="897201"/>
                  </a:lnTo>
                  <a:lnTo>
                    <a:pt x="2911046" y="927560"/>
                  </a:lnTo>
                  <a:lnTo>
                    <a:pt x="2880687" y="948037"/>
                  </a:lnTo>
                  <a:lnTo>
                    <a:pt x="2843530" y="955547"/>
                  </a:lnTo>
                  <a:lnTo>
                    <a:pt x="95504" y="955547"/>
                  </a:lnTo>
                  <a:lnTo>
                    <a:pt x="58346" y="948037"/>
                  </a:lnTo>
                  <a:lnTo>
                    <a:pt x="27987" y="927560"/>
                  </a:lnTo>
                  <a:lnTo>
                    <a:pt x="7510" y="897201"/>
                  </a:lnTo>
                  <a:lnTo>
                    <a:pt x="0" y="860043"/>
                  </a:lnTo>
                  <a:lnTo>
                    <a:pt x="0" y="9550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043167" y="3283203"/>
            <a:ext cx="1798955" cy="55245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5"/>
              </a:spcBef>
            </a:pP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Ensure</a:t>
            </a:r>
            <a:r>
              <a:rPr sz="1800" spc="-114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8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8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800" spc="-10" dirty="0">
                <a:solidFill>
                  <a:srgbClr val="FFFFFF"/>
                </a:solidFill>
                <a:latin typeface="Verdana"/>
                <a:cs typeface="Verdana"/>
              </a:rPr>
              <a:t>enuine  </a:t>
            </a:r>
            <a:r>
              <a:rPr sz="1800" spc="50" dirty="0">
                <a:solidFill>
                  <a:srgbClr val="FFFFFF"/>
                </a:solidFill>
                <a:latin typeface="Verdana"/>
                <a:cs typeface="Verdana"/>
              </a:rPr>
              <a:t>audience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6192646" y="4213733"/>
            <a:ext cx="2964815" cy="981075"/>
            <a:chOff x="6192646" y="4213733"/>
            <a:chExt cx="2964815" cy="981075"/>
          </a:xfrm>
        </p:grpSpPr>
        <p:sp>
          <p:nvSpPr>
            <p:cNvPr id="33" name="object 33"/>
            <p:cNvSpPr/>
            <p:nvPr/>
          </p:nvSpPr>
          <p:spPr>
            <a:xfrm>
              <a:off x="6205346" y="4226433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2843530" y="0"/>
                  </a:moveTo>
                  <a:lnTo>
                    <a:pt x="95504" y="0"/>
                  </a:lnTo>
                  <a:lnTo>
                    <a:pt x="58346" y="7510"/>
                  </a:lnTo>
                  <a:lnTo>
                    <a:pt x="27987" y="27987"/>
                  </a:lnTo>
                  <a:lnTo>
                    <a:pt x="7510" y="58346"/>
                  </a:lnTo>
                  <a:lnTo>
                    <a:pt x="0" y="95504"/>
                  </a:lnTo>
                  <a:lnTo>
                    <a:pt x="0" y="860044"/>
                  </a:lnTo>
                  <a:lnTo>
                    <a:pt x="7510" y="897201"/>
                  </a:lnTo>
                  <a:lnTo>
                    <a:pt x="27987" y="927560"/>
                  </a:lnTo>
                  <a:lnTo>
                    <a:pt x="58346" y="948037"/>
                  </a:lnTo>
                  <a:lnTo>
                    <a:pt x="95504" y="955548"/>
                  </a:lnTo>
                  <a:lnTo>
                    <a:pt x="2843530" y="955548"/>
                  </a:lnTo>
                  <a:lnTo>
                    <a:pt x="2880687" y="948037"/>
                  </a:lnTo>
                  <a:lnTo>
                    <a:pt x="2911046" y="927560"/>
                  </a:lnTo>
                  <a:lnTo>
                    <a:pt x="2931523" y="897201"/>
                  </a:lnTo>
                  <a:lnTo>
                    <a:pt x="2939034" y="860044"/>
                  </a:lnTo>
                  <a:lnTo>
                    <a:pt x="2939034" y="95504"/>
                  </a:lnTo>
                  <a:lnTo>
                    <a:pt x="2931523" y="58346"/>
                  </a:lnTo>
                  <a:lnTo>
                    <a:pt x="2911046" y="27987"/>
                  </a:lnTo>
                  <a:lnTo>
                    <a:pt x="2880687" y="7510"/>
                  </a:lnTo>
                  <a:lnTo>
                    <a:pt x="2843530" y="0"/>
                  </a:lnTo>
                  <a:close/>
                </a:path>
              </a:pathLst>
            </a:custGeom>
            <a:solidFill>
              <a:srgbClr val="D44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05346" y="4226433"/>
              <a:ext cx="2939415" cy="955675"/>
            </a:xfrm>
            <a:custGeom>
              <a:avLst/>
              <a:gdLst/>
              <a:ahLst/>
              <a:cxnLst/>
              <a:rect l="l" t="t" r="r" b="b"/>
              <a:pathLst>
                <a:path w="2939415" h="955675">
                  <a:moveTo>
                    <a:pt x="0" y="95504"/>
                  </a:moveTo>
                  <a:lnTo>
                    <a:pt x="7510" y="58346"/>
                  </a:lnTo>
                  <a:lnTo>
                    <a:pt x="27987" y="27987"/>
                  </a:lnTo>
                  <a:lnTo>
                    <a:pt x="58346" y="7510"/>
                  </a:lnTo>
                  <a:lnTo>
                    <a:pt x="95504" y="0"/>
                  </a:lnTo>
                  <a:lnTo>
                    <a:pt x="2843530" y="0"/>
                  </a:lnTo>
                  <a:lnTo>
                    <a:pt x="2880687" y="7510"/>
                  </a:lnTo>
                  <a:lnTo>
                    <a:pt x="2911046" y="27987"/>
                  </a:lnTo>
                  <a:lnTo>
                    <a:pt x="2931523" y="58346"/>
                  </a:lnTo>
                  <a:lnTo>
                    <a:pt x="2939034" y="95504"/>
                  </a:lnTo>
                  <a:lnTo>
                    <a:pt x="2939034" y="860044"/>
                  </a:lnTo>
                  <a:lnTo>
                    <a:pt x="2931523" y="897201"/>
                  </a:lnTo>
                  <a:lnTo>
                    <a:pt x="2911046" y="927560"/>
                  </a:lnTo>
                  <a:lnTo>
                    <a:pt x="2880687" y="948037"/>
                  </a:lnTo>
                  <a:lnTo>
                    <a:pt x="2843530" y="955548"/>
                  </a:lnTo>
                  <a:lnTo>
                    <a:pt x="95504" y="955548"/>
                  </a:lnTo>
                  <a:lnTo>
                    <a:pt x="58346" y="948037"/>
                  </a:lnTo>
                  <a:lnTo>
                    <a:pt x="27987" y="927560"/>
                  </a:lnTo>
                  <a:lnTo>
                    <a:pt x="7510" y="897201"/>
                  </a:lnTo>
                  <a:lnTo>
                    <a:pt x="0" y="860044"/>
                  </a:lnTo>
                  <a:lnTo>
                    <a:pt x="0" y="95504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6289294" y="4286504"/>
            <a:ext cx="1755775" cy="80454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305"/>
              </a:spcBef>
            </a:pPr>
            <a:r>
              <a:rPr sz="1800" spc="-65" dirty="0">
                <a:solidFill>
                  <a:srgbClr val="FFFFFF"/>
                </a:solidFill>
                <a:latin typeface="Verdana"/>
                <a:cs typeface="Verdana"/>
              </a:rPr>
              <a:t>Increases </a:t>
            </a:r>
            <a:r>
              <a:rPr sz="1800" spc="-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Verdana"/>
                <a:cs typeface="Verdana"/>
              </a:rPr>
              <a:t>quantity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5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1800" spc="-45" dirty="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8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Verdana"/>
                <a:cs typeface="Verdana"/>
              </a:rPr>
              <a:t>traffic</a:t>
            </a:r>
            <a:endParaRPr sz="18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7776209" y="1557527"/>
            <a:ext cx="1134745" cy="2905760"/>
            <a:chOff x="7776209" y="1557527"/>
            <a:chExt cx="1134745" cy="2905760"/>
          </a:xfrm>
        </p:grpSpPr>
        <p:sp>
          <p:nvSpPr>
            <p:cNvPr id="37" name="object 37"/>
            <p:cNvSpPr/>
            <p:nvPr/>
          </p:nvSpPr>
          <p:spPr>
            <a:xfrm>
              <a:off x="7788782" y="1570100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481330" y="0"/>
                  </a:moveTo>
                  <a:lnTo>
                    <a:pt x="139700" y="0"/>
                  </a:lnTo>
                  <a:lnTo>
                    <a:pt x="139700" y="342264"/>
                  </a:lnTo>
                  <a:lnTo>
                    <a:pt x="0" y="342264"/>
                  </a:lnTo>
                  <a:lnTo>
                    <a:pt x="310515" y="621791"/>
                  </a:lnTo>
                  <a:lnTo>
                    <a:pt x="621030" y="342264"/>
                  </a:lnTo>
                  <a:lnTo>
                    <a:pt x="481330" y="342264"/>
                  </a:lnTo>
                  <a:lnTo>
                    <a:pt x="481330" y="0"/>
                  </a:lnTo>
                  <a:close/>
                </a:path>
              </a:pathLst>
            </a:custGeom>
            <a:solidFill>
              <a:srgbClr val="DAD4F4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788782" y="1570100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0" y="342264"/>
                  </a:moveTo>
                  <a:lnTo>
                    <a:pt x="139700" y="342264"/>
                  </a:lnTo>
                  <a:lnTo>
                    <a:pt x="139700" y="0"/>
                  </a:lnTo>
                  <a:lnTo>
                    <a:pt x="481330" y="0"/>
                  </a:lnTo>
                  <a:lnTo>
                    <a:pt x="481330" y="342264"/>
                  </a:lnTo>
                  <a:lnTo>
                    <a:pt x="621030" y="342264"/>
                  </a:lnTo>
                  <a:lnTo>
                    <a:pt x="310515" y="621791"/>
                  </a:lnTo>
                  <a:lnTo>
                    <a:pt x="0" y="342264"/>
                  </a:lnTo>
                  <a:close/>
                </a:path>
              </a:pathLst>
            </a:custGeom>
            <a:ln w="25146">
              <a:solidFill>
                <a:srgbClr val="DAD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034908" y="2699385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481330" y="0"/>
                  </a:moveTo>
                  <a:lnTo>
                    <a:pt x="139700" y="0"/>
                  </a:lnTo>
                  <a:lnTo>
                    <a:pt x="139700" y="342264"/>
                  </a:lnTo>
                  <a:lnTo>
                    <a:pt x="0" y="342264"/>
                  </a:lnTo>
                  <a:lnTo>
                    <a:pt x="310515" y="621791"/>
                  </a:lnTo>
                  <a:lnTo>
                    <a:pt x="621030" y="342264"/>
                  </a:lnTo>
                  <a:lnTo>
                    <a:pt x="481330" y="342264"/>
                  </a:lnTo>
                  <a:lnTo>
                    <a:pt x="481330" y="0"/>
                  </a:lnTo>
                  <a:close/>
                </a:path>
              </a:pathLst>
            </a:custGeom>
            <a:solidFill>
              <a:srgbClr val="F0D2F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034908" y="2699385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0" y="342264"/>
                  </a:moveTo>
                  <a:lnTo>
                    <a:pt x="139700" y="342264"/>
                  </a:lnTo>
                  <a:lnTo>
                    <a:pt x="139700" y="0"/>
                  </a:lnTo>
                  <a:lnTo>
                    <a:pt x="481330" y="0"/>
                  </a:lnTo>
                  <a:lnTo>
                    <a:pt x="481330" y="342264"/>
                  </a:lnTo>
                  <a:lnTo>
                    <a:pt x="621030" y="342264"/>
                  </a:lnTo>
                  <a:lnTo>
                    <a:pt x="310515" y="621791"/>
                  </a:lnTo>
                  <a:lnTo>
                    <a:pt x="0" y="342264"/>
                  </a:lnTo>
                  <a:close/>
                </a:path>
              </a:pathLst>
            </a:custGeom>
            <a:ln w="25146">
              <a:solidFill>
                <a:srgbClr val="DAD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277224" y="3828669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481330" y="0"/>
                  </a:moveTo>
                  <a:lnTo>
                    <a:pt x="139700" y="0"/>
                  </a:lnTo>
                  <a:lnTo>
                    <a:pt x="139700" y="342264"/>
                  </a:lnTo>
                  <a:lnTo>
                    <a:pt x="0" y="342264"/>
                  </a:lnTo>
                  <a:lnTo>
                    <a:pt x="310515" y="621791"/>
                  </a:lnTo>
                  <a:lnTo>
                    <a:pt x="621030" y="342264"/>
                  </a:lnTo>
                  <a:lnTo>
                    <a:pt x="481330" y="342264"/>
                  </a:lnTo>
                  <a:lnTo>
                    <a:pt x="481330" y="0"/>
                  </a:lnTo>
                  <a:close/>
                </a:path>
              </a:pathLst>
            </a:custGeom>
            <a:solidFill>
              <a:srgbClr val="EECFD4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77224" y="3828669"/>
              <a:ext cx="621030" cy="622300"/>
            </a:xfrm>
            <a:custGeom>
              <a:avLst/>
              <a:gdLst/>
              <a:ahLst/>
              <a:cxnLst/>
              <a:rect l="l" t="t" r="r" b="b"/>
              <a:pathLst>
                <a:path w="621029" h="622300">
                  <a:moveTo>
                    <a:pt x="0" y="342264"/>
                  </a:moveTo>
                  <a:lnTo>
                    <a:pt x="139700" y="342264"/>
                  </a:lnTo>
                  <a:lnTo>
                    <a:pt x="139700" y="0"/>
                  </a:lnTo>
                  <a:lnTo>
                    <a:pt x="481330" y="0"/>
                  </a:lnTo>
                  <a:lnTo>
                    <a:pt x="481330" y="342264"/>
                  </a:lnTo>
                  <a:lnTo>
                    <a:pt x="621030" y="342264"/>
                  </a:lnTo>
                  <a:lnTo>
                    <a:pt x="310515" y="621791"/>
                  </a:lnTo>
                  <a:lnTo>
                    <a:pt x="0" y="342264"/>
                  </a:lnTo>
                  <a:close/>
                </a:path>
              </a:pathLst>
            </a:custGeom>
            <a:ln w="25146">
              <a:solidFill>
                <a:srgbClr val="DAD4F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2</a:t>
            </a:fld>
            <a:endParaRPr spc="-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53625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85" dirty="0"/>
              <a:t>Basi</a:t>
            </a:r>
            <a:r>
              <a:rPr sz="3600" spc="-80" dirty="0"/>
              <a:t>c</a:t>
            </a:r>
            <a:r>
              <a:rPr sz="3600" spc="-270" dirty="0"/>
              <a:t> </a:t>
            </a:r>
            <a:r>
              <a:rPr sz="3600" spc="-65" dirty="0"/>
              <a:t>Techniques</a:t>
            </a:r>
            <a:r>
              <a:rPr sz="3600" spc="-254" dirty="0"/>
              <a:t> </a:t>
            </a:r>
            <a:r>
              <a:rPr sz="3600" spc="15" dirty="0"/>
              <a:t>of</a:t>
            </a:r>
            <a:r>
              <a:rPr sz="3600" spc="-270" dirty="0"/>
              <a:t> </a:t>
            </a:r>
            <a:r>
              <a:rPr sz="3600" spc="-245" dirty="0"/>
              <a:t>SEO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4008754" y="3218560"/>
            <a:ext cx="1127760" cy="1127760"/>
            <a:chOff x="4008754" y="3218560"/>
            <a:chExt cx="1127760" cy="1127760"/>
          </a:xfrm>
        </p:grpSpPr>
        <p:sp>
          <p:nvSpPr>
            <p:cNvPr id="4" name="object 4"/>
            <p:cNvSpPr/>
            <p:nvPr/>
          </p:nvSpPr>
          <p:spPr>
            <a:xfrm>
              <a:off x="4021454" y="3231260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550926" y="0"/>
                  </a:moveTo>
                  <a:lnTo>
                    <a:pt x="503386" y="2022"/>
                  </a:lnTo>
                  <a:lnTo>
                    <a:pt x="456970" y="7977"/>
                  </a:lnTo>
                  <a:lnTo>
                    <a:pt x="411843" y="17702"/>
                  </a:lnTo>
                  <a:lnTo>
                    <a:pt x="368171" y="31030"/>
                  </a:lnTo>
                  <a:lnTo>
                    <a:pt x="326118" y="47795"/>
                  </a:lnTo>
                  <a:lnTo>
                    <a:pt x="285849" y="67834"/>
                  </a:lnTo>
                  <a:lnTo>
                    <a:pt x="247531" y="90979"/>
                  </a:lnTo>
                  <a:lnTo>
                    <a:pt x="211329" y="117067"/>
                  </a:lnTo>
                  <a:lnTo>
                    <a:pt x="177407" y="145931"/>
                  </a:lnTo>
                  <a:lnTo>
                    <a:pt x="145931" y="177407"/>
                  </a:lnTo>
                  <a:lnTo>
                    <a:pt x="117067" y="211329"/>
                  </a:lnTo>
                  <a:lnTo>
                    <a:pt x="90979" y="247531"/>
                  </a:lnTo>
                  <a:lnTo>
                    <a:pt x="67834" y="285849"/>
                  </a:lnTo>
                  <a:lnTo>
                    <a:pt x="47795" y="326118"/>
                  </a:lnTo>
                  <a:lnTo>
                    <a:pt x="31030" y="368171"/>
                  </a:lnTo>
                  <a:lnTo>
                    <a:pt x="17702" y="411843"/>
                  </a:lnTo>
                  <a:lnTo>
                    <a:pt x="7977" y="456970"/>
                  </a:lnTo>
                  <a:lnTo>
                    <a:pt x="2022" y="503386"/>
                  </a:lnTo>
                  <a:lnTo>
                    <a:pt x="0" y="550926"/>
                  </a:lnTo>
                  <a:lnTo>
                    <a:pt x="2022" y="598465"/>
                  </a:lnTo>
                  <a:lnTo>
                    <a:pt x="7977" y="644881"/>
                  </a:lnTo>
                  <a:lnTo>
                    <a:pt x="17702" y="690008"/>
                  </a:lnTo>
                  <a:lnTo>
                    <a:pt x="31030" y="733680"/>
                  </a:lnTo>
                  <a:lnTo>
                    <a:pt x="47795" y="775733"/>
                  </a:lnTo>
                  <a:lnTo>
                    <a:pt x="67834" y="816002"/>
                  </a:lnTo>
                  <a:lnTo>
                    <a:pt x="90979" y="854320"/>
                  </a:lnTo>
                  <a:lnTo>
                    <a:pt x="117067" y="890522"/>
                  </a:lnTo>
                  <a:lnTo>
                    <a:pt x="145931" y="924444"/>
                  </a:lnTo>
                  <a:lnTo>
                    <a:pt x="177407" y="955920"/>
                  </a:lnTo>
                  <a:lnTo>
                    <a:pt x="211329" y="984784"/>
                  </a:lnTo>
                  <a:lnTo>
                    <a:pt x="247531" y="1010872"/>
                  </a:lnTo>
                  <a:lnTo>
                    <a:pt x="285849" y="1034017"/>
                  </a:lnTo>
                  <a:lnTo>
                    <a:pt x="326118" y="1054056"/>
                  </a:lnTo>
                  <a:lnTo>
                    <a:pt x="368171" y="1070821"/>
                  </a:lnTo>
                  <a:lnTo>
                    <a:pt x="411843" y="1084149"/>
                  </a:lnTo>
                  <a:lnTo>
                    <a:pt x="456970" y="1093874"/>
                  </a:lnTo>
                  <a:lnTo>
                    <a:pt x="503386" y="1099829"/>
                  </a:lnTo>
                  <a:lnTo>
                    <a:pt x="550926" y="1101852"/>
                  </a:lnTo>
                  <a:lnTo>
                    <a:pt x="598465" y="1099829"/>
                  </a:lnTo>
                  <a:lnTo>
                    <a:pt x="644881" y="1093874"/>
                  </a:lnTo>
                  <a:lnTo>
                    <a:pt x="690008" y="1084149"/>
                  </a:lnTo>
                  <a:lnTo>
                    <a:pt x="733680" y="1070821"/>
                  </a:lnTo>
                  <a:lnTo>
                    <a:pt x="775733" y="1054056"/>
                  </a:lnTo>
                  <a:lnTo>
                    <a:pt x="816002" y="1034017"/>
                  </a:lnTo>
                  <a:lnTo>
                    <a:pt x="854320" y="1010872"/>
                  </a:lnTo>
                  <a:lnTo>
                    <a:pt x="890522" y="984784"/>
                  </a:lnTo>
                  <a:lnTo>
                    <a:pt x="924444" y="955920"/>
                  </a:lnTo>
                  <a:lnTo>
                    <a:pt x="955920" y="924444"/>
                  </a:lnTo>
                  <a:lnTo>
                    <a:pt x="984784" y="890522"/>
                  </a:lnTo>
                  <a:lnTo>
                    <a:pt x="1010872" y="854320"/>
                  </a:lnTo>
                  <a:lnTo>
                    <a:pt x="1034017" y="816002"/>
                  </a:lnTo>
                  <a:lnTo>
                    <a:pt x="1054056" y="775733"/>
                  </a:lnTo>
                  <a:lnTo>
                    <a:pt x="1070821" y="733680"/>
                  </a:lnTo>
                  <a:lnTo>
                    <a:pt x="1084149" y="690008"/>
                  </a:lnTo>
                  <a:lnTo>
                    <a:pt x="1093874" y="644881"/>
                  </a:lnTo>
                  <a:lnTo>
                    <a:pt x="1099829" y="598465"/>
                  </a:lnTo>
                  <a:lnTo>
                    <a:pt x="1101852" y="550926"/>
                  </a:lnTo>
                  <a:lnTo>
                    <a:pt x="1099829" y="503386"/>
                  </a:lnTo>
                  <a:lnTo>
                    <a:pt x="1093874" y="456970"/>
                  </a:lnTo>
                  <a:lnTo>
                    <a:pt x="1084149" y="411843"/>
                  </a:lnTo>
                  <a:lnTo>
                    <a:pt x="1070821" y="368171"/>
                  </a:lnTo>
                  <a:lnTo>
                    <a:pt x="1054056" y="326118"/>
                  </a:lnTo>
                  <a:lnTo>
                    <a:pt x="1034017" y="285849"/>
                  </a:lnTo>
                  <a:lnTo>
                    <a:pt x="1010872" y="247531"/>
                  </a:lnTo>
                  <a:lnTo>
                    <a:pt x="984784" y="211329"/>
                  </a:lnTo>
                  <a:lnTo>
                    <a:pt x="955920" y="177407"/>
                  </a:lnTo>
                  <a:lnTo>
                    <a:pt x="924444" y="145931"/>
                  </a:lnTo>
                  <a:lnTo>
                    <a:pt x="890522" y="117067"/>
                  </a:lnTo>
                  <a:lnTo>
                    <a:pt x="854320" y="90979"/>
                  </a:lnTo>
                  <a:lnTo>
                    <a:pt x="816002" y="67834"/>
                  </a:lnTo>
                  <a:lnTo>
                    <a:pt x="775733" y="47795"/>
                  </a:lnTo>
                  <a:lnTo>
                    <a:pt x="733680" y="31030"/>
                  </a:lnTo>
                  <a:lnTo>
                    <a:pt x="690008" y="17702"/>
                  </a:lnTo>
                  <a:lnTo>
                    <a:pt x="644881" y="7977"/>
                  </a:lnTo>
                  <a:lnTo>
                    <a:pt x="598465" y="2022"/>
                  </a:lnTo>
                  <a:lnTo>
                    <a:pt x="550926" y="0"/>
                  </a:lnTo>
                  <a:close/>
                </a:path>
              </a:pathLst>
            </a:custGeom>
            <a:solidFill>
              <a:srgbClr val="4675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021454" y="3231260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0" y="550926"/>
                  </a:moveTo>
                  <a:lnTo>
                    <a:pt x="2022" y="503386"/>
                  </a:lnTo>
                  <a:lnTo>
                    <a:pt x="7977" y="456970"/>
                  </a:lnTo>
                  <a:lnTo>
                    <a:pt x="17702" y="411843"/>
                  </a:lnTo>
                  <a:lnTo>
                    <a:pt x="31030" y="368171"/>
                  </a:lnTo>
                  <a:lnTo>
                    <a:pt x="47795" y="326118"/>
                  </a:lnTo>
                  <a:lnTo>
                    <a:pt x="67834" y="285849"/>
                  </a:lnTo>
                  <a:lnTo>
                    <a:pt x="90979" y="247531"/>
                  </a:lnTo>
                  <a:lnTo>
                    <a:pt x="117067" y="211329"/>
                  </a:lnTo>
                  <a:lnTo>
                    <a:pt x="145931" y="177407"/>
                  </a:lnTo>
                  <a:lnTo>
                    <a:pt x="177407" y="145931"/>
                  </a:lnTo>
                  <a:lnTo>
                    <a:pt x="211329" y="117067"/>
                  </a:lnTo>
                  <a:lnTo>
                    <a:pt x="247531" y="90979"/>
                  </a:lnTo>
                  <a:lnTo>
                    <a:pt x="285849" y="67834"/>
                  </a:lnTo>
                  <a:lnTo>
                    <a:pt x="326118" y="47795"/>
                  </a:lnTo>
                  <a:lnTo>
                    <a:pt x="368171" y="31030"/>
                  </a:lnTo>
                  <a:lnTo>
                    <a:pt x="411843" y="17702"/>
                  </a:lnTo>
                  <a:lnTo>
                    <a:pt x="456970" y="7977"/>
                  </a:lnTo>
                  <a:lnTo>
                    <a:pt x="503386" y="2022"/>
                  </a:lnTo>
                  <a:lnTo>
                    <a:pt x="550926" y="0"/>
                  </a:lnTo>
                  <a:lnTo>
                    <a:pt x="598465" y="2022"/>
                  </a:lnTo>
                  <a:lnTo>
                    <a:pt x="644881" y="7977"/>
                  </a:lnTo>
                  <a:lnTo>
                    <a:pt x="690008" y="17702"/>
                  </a:lnTo>
                  <a:lnTo>
                    <a:pt x="733680" y="31030"/>
                  </a:lnTo>
                  <a:lnTo>
                    <a:pt x="775733" y="47795"/>
                  </a:lnTo>
                  <a:lnTo>
                    <a:pt x="816002" y="67834"/>
                  </a:lnTo>
                  <a:lnTo>
                    <a:pt x="854320" y="90979"/>
                  </a:lnTo>
                  <a:lnTo>
                    <a:pt x="890522" y="117067"/>
                  </a:lnTo>
                  <a:lnTo>
                    <a:pt x="924444" y="145931"/>
                  </a:lnTo>
                  <a:lnTo>
                    <a:pt x="955920" y="177407"/>
                  </a:lnTo>
                  <a:lnTo>
                    <a:pt x="984784" y="211329"/>
                  </a:lnTo>
                  <a:lnTo>
                    <a:pt x="1010872" y="247531"/>
                  </a:lnTo>
                  <a:lnTo>
                    <a:pt x="1034017" y="285849"/>
                  </a:lnTo>
                  <a:lnTo>
                    <a:pt x="1054056" y="326118"/>
                  </a:lnTo>
                  <a:lnTo>
                    <a:pt x="1070821" y="368171"/>
                  </a:lnTo>
                  <a:lnTo>
                    <a:pt x="1084149" y="411843"/>
                  </a:lnTo>
                  <a:lnTo>
                    <a:pt x="1093874" y="456970"/>
                  </a:lnTo>
                  <a:lnTo>
                    <a:pt x="1099829" y="503386"/>
                  </a:lnTo>
                  <a:lnTo>
                    <a:pt x="1101852" y="550926"/>
                  </a:lnTo>
                  <a:lnTo>
                    <a:pt x="1099829" y="598465"/>
                  </a:lnTo>
                  <a:lnTo>
                    <a:pt x="1093874" y="644881"/>
                  </a:lnTo>
                  <a:lnTo>
                    <a:pt x="1084149" y="690008"/>
                  </a:lnTo>
                  <a:lnTo>
                    <a:pt x="1070821" y="733680"/>
                  </a:lnTo>
                  <a:lnTo>
                    <a:pt x="1054056" y="775733"/>
                  </a:lnTo>
                  <a:lnTo>
                    <a:pt x="1034017" y="816002"/>
                  </a:lnTo>
                  <a:lnTo>
                    <a:pt x="1010872" y="854320"/>
                  </a:lnTo>
                  <a:lnTo>
                    <a:pt x="984784" y="890522"/>
                  </a:lnTo>
                  <a:lnTo>
                    <a:pt x="955920" y="924444"/>
                  </a:lnTo>
                  <a:lnTo>
                    <a:pt x="924444" y="955920"/>
                  </a:lnTo>
                  <a:lnTo>
                    <a:pt x="890522" y="984784"/>
                  </a:lnTo>
                  <a:lnTo>
                    <a:pt x="854320" y="1010872"/>
                  </a:lnTo>
                  <a:lnTo>
                    <a:pt x="816002" y="1034017"/>
                  </a:lnTo>
                  <a:lnTo>
                    <a:pt x="775733" y="1054056"/>
                  </a:lnTo>
                  <a:lnTo>
                    <a:pt x="733680" y="1070821"/>
                  </a:lnTo>
                  <a:lnTo>
                    <a:pt x="690008" y="1084149"/>
                  </a:lnTo>
                  <a:lnTo>
                    <a:pt x="644881" y="1093874"/>
                  </a:lnTo>
                  <a:lnTo>
                    <a:pt x="598465" y="1099829"/>
                  </a:lnTo>
                  <a:lnTo>
                    <a:pt x="550926" y="1101852"/>
                  </a:lnTo>
                  <a:lnTo>
                    <a:pt x="503386" y="1099829"/>
                  </a:lnTo>
                  <a:lnTo>
                    <a:pt x="456970" y="1093874"/>
                  </a:lnTo>
                  <a:lnTo>
                    <a:pt x="411843" y="1084149"/>
                  </a:lnTo>
                  <a:lnTo>
                    <a:pt x="368171" y="1070821"/>
                  </a:lnTo>
                  <a:lnTo>
                    <a:pt x="326118" y="1054056"/>
                  </a:lnTo>
                  <a:lnTo>
                    <a:pt x="285849" y="1034017"/>
                  </a:lnTo>
                  <a:lnTo>
                    <a:pt x="247531" y="1010872"/>
                  </a:lnTo>
                  <a:lnTo>
                    <a:pt x="211329" y="984784"/>
                  </a:lnTo>
                  <a:lnTo>
                    <a:pt x="177407" y="955920"/>
                  </a:lnTo>
                  <a:lnTo>
                    <a:pt x="145931" y="924444"/>
                  </a:lnTo>
                  <a:lnTo>
                    <a:pt x="117067" y="890522"/>
                  </a:lnTo>
                  <a:lnTo>
                    <a:pt x="90979" y="854320"/>
                  </a:lnTo>
                  <a:lnTo>
                    <a:pt x="67834" y="816002"/>
                  </a:lnTo>
                  <a:lnTo>
                    <a:pt x="47795" y="775733"/>
                  </a:lnTo>
                  <a:lnTo>
                    <a:pt x="31030" y="733680"/>
                  </a:lnTo>
                  <a:lnTo>
                    <a:pt x="17702" y="690008"/>
                  </a:lnTo>
                  <a:lnTo>
                    <a:pt x="7977" y="644881"/>
                  </a:lnTo>
                  <a:lnTo>
                    <a:pt x="2022" y="598465"/>
                  </a:lnTo>
                  <a:lnTo>
                    <a:pt x="0" y="55092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197858" y="3600450"/>
            <a:ext cx="748030" cy="337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230"/>
              </a:lnSpc>
              <a:spcBef>
                <a:spcPts val="95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SEO</a:t>
            </a:r>
            <a:endParaRPr sz="1100">
              <a:latin typeface="Arial MT"/>
              <a:cs typeface="Arial MT"/>
            </a:endParaRPr>
          </a:p>
          <a:p>
            <a:pPr algn="ctr">
              <a:lnSpc>
                <a:spcPts val="1230"/>
              </a:lnSpc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Techniques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008754" y="1677035"/>
            <a:ext cx="1127760" cy="1457325"/>
            <a:chOff x="4008754" y="1677035"/>
            <a:chExt cx="1127760" cy="1457325"/>
          </a:xfrm>
        </p:grpSpPr>
        <p:sp>
          <p:nvSpPr>
            <p:cNvPr id="8" name="object 8"/>
            <p:cNvSpPr/>
            <p:nvPr/>
          </p:nvSpPr>
          <p:spPr>
            <a:xfrm>
              <a:off x="4021455" y="1689734"/>
              <a:ext cx="1102360" cy="1444625"/>
            </a:xfrm>
            <a:custGeom>
              <a:avLst/>
              <a:gdLst/>
              <a:ahLst/>
              <a:cxnLst/>
              <a:rect l="l" t="t" r="r" b="b"/>
              <a:pathLst>
                <a:path w="1102360" h="1444625">
                  <a:moveTo>
                    <a:pt x="737997" y="1327785"/>
                  </a:moveTo>
                  <a:lnTo>
                    <a:pt x="550545" y="1211199"/>
                  </a:lnTo>
                  <a:lnTo>
                    <a:pt x="363093" y="1327785"/>
                  </a:lnTo>
                  <a:lnTo>
                    <a:pt x="438023" y="1327785"/>
                  </a:lnTo>
                  <a:lnTo>
                    <a:pt x="438023" y="1444371"/>
                  </a:lnTo>
                  <a:lnTo>
                    <a:pt x="663067" y="1444371"/>
                  </a:lnTo>
                  <a:lnTo>
                    <a:pt x="663067" y="1327785"/>
                  </a:lnTo>
                  <a:lnTo>
                    <a:pt x="737997" y="1327785"/>
                  </a:lnTo>
                  <a:close/>
                </a:path>
                <a:path w="1102360" h="1444625">
                  <a:moveTo>
                    <a:pt x="1101852" y="550926"/>
                  </a:moveTo>
                  <a:lnTo>
                    <a:pt x="1099820" y="503389"/>
                  </a:lnTo>
                  <a:lnTo>
                    <a:pt x="1093863" y="456971"/>
                  </a:lnTo>
                  <a:lnTo>
                    <a:pt x="1084148" y="411848"/>
                  </a:lnTo>
                  <a:lnTo>
                    <a:pt x="1070813" y="368173"/>
                  </a:lnTo>
                  <a:lnTo>
                    <a:pt x="1054049" y="326123"/>
                  </a:lnTo>
                  <a:lnTo>
                    <a:pt x="1034008" y="285851"/>
                  </a:lnTo>
                  <a:lnTo>
                    <a:pt x="1010869" y="247535"/>
                  </a:lnTo>
                  <a:lnTo>
                    <a:pt x="984783" y="211340"/>
                  </a:lnTo>
                  <a:lnTo>
                    <a:pt x="955916" y="177419"/>
                  </a:lnTo>
                  <a:lnTo>
                    <a:pt x="924433" y="145935"/>
                  </a:lnTo>
                  <a:lnTo>
                    <a:pt x="890511" y="117068"/>
                  </a:lnTo>
                  <a:lnTo>
                    <a:pt x="854316" y="90982"/>
                  </a:lnTo>
                  <a:lnTo>
                    <a:pt x="816000" y="67843"/>
                  </a:lnTo>
                  <a:lnTo>
                    <a:pt x="775728" y="47802"/>
                  </a:lnTo>
                  <a:lnTo>
                    <a:pt x="733679" y="31038"/>
                  </a:lnTo>
                  <a:lnTo>
                    <a:pt x="690003" y="17703"/>
                  </a:lnTo>
                  <a:lnTo>
                    <a:pt x="644880" y="7988"/>
                  </a:lnTo>
                  <a:lnTo>
                    <a:pt x="598462" y="2032"/>
                  </a:lnTo>
                  <a:lnTo>
                    <a:pt x="550926" y="0"/>
                  </a:lnTo>
                  <a:lnTo>
                    <a:pt x="503377" y="2032"/>
                  </a:lnTo>
                  <a:lnTo>
                    <a:pt x="456958" y="7988"/>
                  </a:lnTo>
                  <a:lnTo>
                    <a:pt x="411835" y="17703"/>
                  </a:lnTo>
                  <a:lnTo>
                    <a:pt x="368160" y="31038"/>
                  </a:lnTo>
                  <a:lnTo>
                    <a:pt x="326110" y="47802"/>
                  </a:lnTo>
                  <a:lnTo>
                    <a:pt x="285838" y="67843"/>
                  </a:lnTo>
                  <a:lnTo>
                    <a:pt x="247523" y="90982"/>
                  </a:lnTo>
                  <a:lnTo>
                    <a:pt x="211328" y="117068"/>
                  </a:lnTo>
                  <a:lnTo>
                    <a:pt x="177406" y="145935"/>
                  </a:lnTo>
                  <a:lnTo>
                    <a:pt x="145923" y="177419"/>
                  </a:lnTo>
                  <a:lnTo>
                    <a:pt x="117055" y="211340"/>
                  </a:lnTo>
                  <a:lnTo>
                    <a:pt x="90970" y="247535"/>
                  </a:lnTo>
                  <a:lnTo>
                    <a:pt x="67830" y="285851"/>
                  </a:lnTo>
                  <a:lnTo>
                    <a:pt x="47790" y="326123"/>
                  </a:lnTo>
                  <a:lnTo>
                    <a:pt x="31026" y="368173"/>
                  </a:lnTo>
                  <a:lnTo>
                    <a:pt x="17691" y="411848"/>
                  </a:lnTo>
                  <a:lnTo>
                    <a:pt x="7975" y="456971"/>
                  </a:lnTo>
                  <a:lnTo>
                    <a:pt x="2019" y="503389"/>
                  </a:lnTo>
                  <a:lnTo>
                    <a:pt x="0" y="550926"/>
                  </a:lnTo>
                  <a:lnTo>
                    <a:pt x="2019" y="598474"/>
                  </a:lnTo>
                  <a:lnTo>
                    <a:pt x="7975" y="644893"/>
                  </a:lnTo>
                  <a:lnTo>
                    <a:pt x="17691" y="690016"/>
                  </a:lnTo>
                  <a:lnTo>
                    <a:pt x="31026" y="733691"/>
                  </a:lnTo>
                  <a:lnTo>
                    <a:pt x="47790" y="775741"/>
                  </a:lnTo>
                  <a:lnTo>
                    <a:pt x="67830" y="816013"/>
                  </a:lnTo>
                  <a:lnTo>
                    <a:pt x="90970" y="854329"/>
                  </a:lnTo>
                  <a:lnTo>
                    <a:pt x="117055" y="890524"/>
                  </a:lnTo>
                  <a:lnTo>
                    <a:pt x="145923" y="924445"/>
                  </a:lnTo>
                  <a:lnTo>
                    <a:pt x="177406" y="955929"/>
                  </a:lnTo>
                  <a:lnTo>
                    <a:pt x="211328" y="984796"/>
                  </a:lnTo>
                  <a:lnTo>
                    <a:pt x="247523" y="1010881"/>
                  </a:lnTo>
                  <a:lnTo>
                    <a:pt x="285838" y="1034021"/>
                  </a:lnTo>
                  <a:lnTo>
                    <a:pt x="326110" y="1054061"/>
                  </a:lnTo>
                  <a:lnTo>
                    <a:pt x="368160" y="1070825"/>
                  </a:lnTo>
                  <a:lnTo>
                    <a:pt x="411835" y="1084160"/>
                  </a:lnTo>
                  <a:lnTo>
                    <a:pt x="456958" y="1093876"/>
                  </a:lnTo>
                  <a:lnTo>
                    <a:pt x="503377" y="1099832"/>
                  </a:lnTo>
                  <a:lnTo>
                    <a:pt x="550926" y="1101852"/>
                  </a:lnTo>
                  <a:lnTo>
                    <a:pt x="598462" y="1099832"/>
                  </a:lnTo>
                  <a:lnTo>
                    <a:pt x="644880" y="1093876"/>
                  </a:lnTo>
                  <a:lnTo>
                    <a:pt x="690003" y="1084160"/>
                  </a:lnTo>
                  <a:lnTo>
                    <a:pt x="733679" y="1070825"/>
                  </a:lnTo>
                  <a:lnTo>
                    <a:pt x="775728" y="1054061"/>
                  </a:lnTo>
                  <a:lnTo>
                    <a:pt x="816000" y="1034021"/>
                  </a:lnTo>
                  <a:lnTo>
                    <a:pt x="854316" y="1010881"/>
                  </a:lnTo>
                  <a:lnTo>
                    <a:pt x="890511" y="984796"/>
                  </a:lnTo>
                  <a:lnTo>
                    <a:pt x="924433" y="955929"/>
                  </a:lnTo>
                  <a:lnTo>
                    <a:pt x="955916" y="924445"/>
                  </a:lnTo>
                  <a:lnTo>
                    <a:pt x="984783" y="890524"/>
                  </a:lnTo>
                  <a:lnTo>
                    <a:pt x="1010869" y="854329"/>
                  </a:lnTo>
                  <a:lnTo>
                    <a:pt x="1034008" y="816013"/>
                  </a:lnTo>
                  <a:lnTo>
                    <a:pt x="1054049" y="775741"/>
                  </a:lnTo>
                  <a:lnTo>
                    <a:pt x="1070813" y="733691"/>
                  </a:lnTo>
                  <a:lnTo>
                    <a:pt x="1084148" y="690016"/>
                  </a:lnTo>
                  <a:lnTo>
                    <a:pt x="1093863" y="644893"/>
                  </a:lnTo>
                  <a:lnTo>
                    <a:pt x="1099820" y="598474"/>
                  </a:lnTo>
                  <a:lnTo>
                    <a:pt x="1101852" y="550926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021454" y="1689735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0" y="550926"/>
                  </a:moveTo>
                  <a:lnTo>
                    <a:pt x="2022" y="503386"/>
                  </a:lnTo>
                  <a:lnTo>
                    <a:pt x="7977" y="456970"/>
                  </a:lnTo>
                  <a:lnTo>
                    <a:pt x="17702" y="411843"/>
                  </a:lnTo>
                  <a:lnTo>
                    <a:pt x="31030" y="368171"/>
                  </a:lnTo>
                  <a:lnTo>
                    <a:pt x="47795" y="326118"/>
                  </a:lnTo>
                  <a:lnTo>
                    <a:pt x="67834" y="285849"/>
                  </a:lnTo>
                  <a:lnTo>
                    <a:pt x="90979" y="247531"/>
                  </a:lnTo>
                  <a:lnTo>
                    <a:pt x="117067" y="211329"/>
                  </a:lnTo>
                  <a:lnTo>
                    <a:pt x="145931" y="177407"/>
                  </a:lnTo>
                  <a:lnTo>
                    <a:pt x="177407" y="145931"/>
                  </a:lnTo>
                  <a:lnTo>
                    <a:pt x="211329" y="117067"/>
                  </a:lnTo>
                  <a:lnTo>
                    <a:pt x="247531" y="90979"/>
                  </a:lnTo>
                  <a:lnTo>
                    <a:pt x="285849" y="67834"/>
                  </a:lnTo>
                  <a:lnTo>
                    <a:pt x="326118" y="47795"/>
                  </a:lnTo>
                  <a:lnTo>
                    <a:pt x="368171" y="31030"/>
                  </a:lnTo>
                  <a:lnTo>
                    <a:pt x="411843" y="17702"/>
                  </a:lnTo>
                  <a:lnTo>
                    <a:pt x="456970" y="7977"/>
                  </a:lnTo>
                  <a:lnTo>
                    <a:pt x="503386" y="2022"/>
                  </a:lnTo>
                  <a:lnTo>
                    <a:pt x="550926" y="0"/>
                  </a:lnTo>
                  <a:lnTo>
                    <a:pt x="598465" y="2022"/>
                  </a:lnTo>
                  <a:lnTo>
                    <a:pt x="644881" y="7977"/>
                  </a:lnTo>
                  <a:lnTo>
                    <a:pt x="690008" y="17702"/>
                  </a:lnTo>
                  <a:lnTo>
                    <a:pt x="733680" y="31030"/>
                  </a:lnTo>
                  <a:lnTo>
                    <a:pt x="775733" y="47795"/>
                  </a:lnTo>
                  <a:lnTo>
                    <a:pt x="816002" y="67834"/>
                  </a:lnTo>
                  <a:lnTo>
                    <a:pt x="854320" y="90979"/>
                  </a:lnTo>
                  <a:lnTo>
                    <a:pt x="890522" y="117067"/>
                  </a:lnTo>
                  <a:lnTo>
                    <a:pt x="924444" y="145931"/>
                  </a:lnTo>
                  <a:lnTo>
                    <a:pt x="955920" y="177407"/>
                  </a:lnTo>
                  <a:lnTo>
                    <a:pt x="984784" y="211329"/>
                  </a:lnTo>
                  <a:lnTo>
                    <a:pt x="1010872" y="247531"/>
                  </a:lnTo>
                  <a:lnTo>
                    <a:pt x="1034017" y="285849"/>
                  </a:lnTo>
                  <a:lnTo>
                    <a:pt x="1054056" y="326118"/>
                  </a:lnTo>
                  <a:lnTo>
                    <a:pt x="1070821" y="368171"/>
                  </a:lnTo>
                  <a:lnTo>
                    <a:pt x="1084149" y="411843"/>
                  </a:lnTo>
                  <a:lnTo>
                    <a:pt x="1093874" y="456970"/>
                  </a:lnTo>
                  <a:lnTo>
                    <a:pt x="1099829" y="503386"/>
                  </a:lnTo>
                  <a:lnTo>
                    <a:pt x="1101852" y="550926"/>
                  </a:lnTo>
                  <a:lnTo>
                    <a:pt x="1099829" y="598465"/>
                  </a:lnTo>
                  <a:lnTo>
                    <a:pt x="1093874" y="644881"/>
                  </a:lnTo>
                  <a:lnTo>
                    <a:pt x="1084149" y="690008"/>
                  </a:lnTo>
                  <a:lnTo>
                    <a:pt x="1070821" y="733680"/>
                  </a:lnTo>
                  <a:lnTo>
                    <a:pt x="1054056" y="775733"/>
                  </a:lnTo>
                  <a:lnTo>
                    <a:pt x="1034017" y="816002"/>
                  </a:lnTo>
                  <a:lnTo>
                    <a:pt x="1010872" y="854320"/>
                  </a:lnTo>
                  <a:lnTo>
                    <a:pt x="984784" y="890522"/>
                  </a:lnTo>
                  <a:lnTo>
                    <a:pt x="955920" y="924444"/>
                  </a:lnTo>
                  <a:lnTo>
                    <a:pt x="924444" y="955920"/>
                  </a:lnTo>
                  <a:lnTo>
                    <a:pt x="890522" y="984784"/>
                  </a:lnTo>
                  <a:lnTo>
                    <a:pt x="854320" y="1010872"/>
                  </a:lnTo>
                  <a:lnTo>
                    <a:pt x="816002" y="1034017"/>
                  </a:lnTo>
                  <a:lnTo>
                    <a:pt x="775733" y="1054056"/>
                  </a:lnTo>
                  <a:lnTo>
                    <a:pt x="733680" y="1070821"/>
                  </a:lnTo>
                  <a:lnTo>
                    <a:pt x="690008" y="1084149"/>
                  </a:lnTo>
                  <a:lnTo>
                    <a:pt x="644881" y="1093874"/>
                  </a:lnTo>
                  <a:lnTo>
                    <a:pt x="598465" y="1099829"/>
                  </a:lnTo>
                  <a:lnTo>
                    <a:pt x="550926" y="1101852"/>
                  </a:lnTo>
                  <a:lnTo>
                    <a:pt x="503386" y="1099829"/>
                  </a:lnTo>
                  <a:lnTo>
                    <a:pt x="456970" y="1093874"/>
                  </a:lnTo>
                  <a:lnTo>
                    <a:pt x="411843" y="1084149"/>
                  </a:lnTo>
                  <a:lnTo>
                    <a:pt x="368171" y="1070821"/>
                  </a:lnTo>
                  <a:lnTo>
                    <a:pt x="326118" y="1054056"/>
                  </a:lnTo>
                  <a:lnTo>
                    <a:pt x="285849" y="1034017"/>
                  </a:lnTo>
                  <a:lnTo>
                    <a:pt x="247531" y="1010872"/>
                  </a:lnTo>
                  <a:lnTo>
                    <a:pt x="211329" y="984784"/>
                  </a:lnTo>
                  <a:lnTo>
                    <a:pt x="177407" y="955920"/>
                  </a:lnTo>
                  <a:lnTo>
                    <a:pt x="145931" y="924444"/>
                  </a:lnTo>
                  <a:lnTo>
                    <a:pt x="117067" y="890522"/>
                  </a:lnTo>
                  <a:lnTo>
                    <a:pt x="90979" y="854320"/>
                  </a:lnTo>
                  <a:lnTo>
                    <a:pt x="67834" y="816002"/>
                  </a:lnTo>
                  <a:lnTo>
                    <a:pt x="47795" y="775733"/>
                  </a:lnTo>
                  <a:lnTo>
                    <a:pt x="31030" y="733680"/>
                  </a:lnTo>
                  <a:lnTo>
                    <a:pt x="17702" y="690008"/>
                  </a:lnTo>
                  <a:lnTo>
                    <a:pt x="7977" y="644881"/>
                  </a:lnTo>
                  <a:lnTo>
                    <a:pt x="2022" y="598465"/>
                  </a:lnTo>
                  <a:lnTo>
                    <a:pt x="0" y="55092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260341" y="2058669"/>
            <a:ext cx="622935" cy="337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27305">
              <a:lnSpc>
                <a:spcPts val="1140"/>
              </a:lnSpc>
              <a:spcBef>
                <a:spcPts val="285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Keyword </a:t>
            </a:r>
            <a:r>
              <a:rPr sz="1100" spc="-2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Research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219700" y="3218560"/>
            <a:ext cx="1457960" cy="1127760"/>
            <a:chOff x="5219700" y="3218560"/>
            <a:chExt cx="1457960" cy="1127760"/>
          </a:xfrm>
        </p:grpSpPr>
        <p:sp>
          <p:nvSpPr>
            <p:cNvPr id="12" name="object 12"/>
            <p:cNvSpPr/>
            <p:nvPr/>
          </p:nvSpPr>
          <p:spPr>
            <a:xfrm>
              <a:off x="5219700" y="3231260"/>
              <a:ext cx="1445260" cy="1102360"/>
            </a:xfrm>
            <a:custGeom>
              <a:avLst/>
              <a:gdLst/>
              <a:ahLst/>
              <a:cxnLst/>
              <a:rect l="l" t="t" r="r" b="b"/>
              <a:pathLst>
                <a:path w="1445259" h="1102360">
                  <a:moveTo>
                    <a:pt x="233172" y="550545"/>
                  </a:moveTo>
                  <a:lnTo>
                    <a:pt x="116586" y="363093"/>
                  </a:lnTo>
                  <a:lnTo>
                    <a:pt x="116586" y="438023"/>
                  </a:lnTo>
                  <a:lnTo>
                    <a:pt x="0" y="438023"/>
                  </a:lnTo>
                  <a:lnTo>
                    <a:pt x="0" y="663067"/>
                  </a:lnTo>
                  <a:lnTo>
                    <a:pt x="116586" y="663067"/>
                  </a:lnTo>
                  <a:lnTo>
                    <a:pt x="116586" y="737997"/>
                  </a:lnTo>
                  <a:lnTo>
                    <a:pt x="233172" y="550545"/>
                  </a:lnTo>
                  <a:close/>
                </a:path>
                <a:path w="1445259" h="1102360">
                  <a:moveTo>
                    <a:pt x="1445133" y="550926"/>
                  </a:moveTo>
                  <a:lnTo>
                    <a:pt x="1443101" y="503389"/>
                  </a:lnTo>
                  <a:lnTo>
                    <a:pt x="1437144" y="456971"/>
                  </a:lnTo>
                  <a:lnTo>
                    <a:pt x="1427429" y="411848"/>
                  </a:lnTo>
                  <a:lnTo>
                    <a:pt x="1414094" y="368173"/>
                  </a:lnTo>
                  <a:lnTo>
                    <a:pt x="1397330" y="326123"/>
                  </a:lnTo>
                  <a:lnTo>
                    <a:pt x="1377289" y="285851"/>
                  </a:lnTo>
                  <a:lnTo>
                    <a:pt x="1354150" y="247535"/>
                  </a:lnTo>
                  <a:lnTo>
                    <a:pt x="1328064" y="211340"/>
                  </a:lnTo>
                  <a:lnTo>
                    <a:pt x="1299197" y="177419"/>
                  </a:lnTo>
                  <a:lnTo>
                    <a:pt x="1267714" y="145935"/>
                  </a:lnTo>
                  <a:lnTo>
                    <a:pt x="1233792" y="117068"/>
                  </a:lnTo>
                  <a:lnTo>
                    <a:pt x="1197597" y="90982"/>
                  </a:lnTo>
                  <a:lnTo>
                    <a:pt x="1159281" y="67843"/>
                  </a:lnTo>
                  <a:lnTo>
                    <a:pt x="1119009" y="47802"/>
                  </a:lnTo>
                  <a:lnTo>
                    <a:pt x="1076960" y="31038"/>
                  </a:lnTo>
                  <a:lnTo>
                    <a:pt x="1033284" y="17703"/>
                  </a:lnTo>
                  <a:lnTo>
                    <a:pt x="988161" y="7988"/>
                  </a:lnTo>
                  <a:lnTo>
                    <a:pt x="941743" y="2032"/>
                  </a:lnTo>
                  <a:lnTo>
                    <a:pt x="894207" y="0"/>
                  </a:lnTo>
                  <a:lnTo>
                    <a:pt x="846658" y="2032"/>
                  </a:lnTo>
                  <a:lnTo>
                    <a:pt x="800239" y="7988"/>
                  </a:lnTo>
                  <a:lnTo>
                    <a:pt x="755116" y="17703"/>
                  </a:lnTo>
                  <a:lnTo>
                    <a:pt x="711441" y="31038"/>
                  </a:lnTo>
                  <a:lnTo>
                    <a:pt x="669391" y="47802"/>
                  </a:lnTo>
                  <a:lnTo>
                    <a:pt x="629119" y="67843"/>
                  </a:lnTo>
                  <a:lnTo>
                    <a:pt x="590804" y="90982"/>
                  </a:lnTo>
                  <a:lnTo>
                    <a:pt x="554609" y="117068"/>
                  </a:lnTo>
                  <a:lnTo>
                    <a:pt x="520687" y="145935"/>
                  </a:lnTo>
                  <a:lnTo>
                    <a:pt x="489204" y="177419"/>
                  </a:lnTo>
                  <a:lnTo>
                    <a:pt x="460336" y="211340"/>
                  </a:lnTo>
                  <a:lnTo>
                    <a:pt x="434251" y="247535"/>
                  </a:lnTo>
                  <a:lnTo>
                    <a:pt x="411111" y="285851"/>
                  </a:lnTo>
                  <a:lnTo>
                    <a:pt x="391071" y="326123"/>
                  </a:lnTo>
                  <a:lnTo>
                    <a:pt x="374307" y="368173"/>
                  </a:lnTo>
                  <a:lnTo>
                    <a:pt x="360972" y="411848"/>
                  </a:lnTo>
                  <a:lnTo>
                    <a:pt x="351256" y="456971"/>
                  </a:lnTo>
                  <a:lnTo>
                    <a:pt x="345300" y="503389"/>
                  </a:lnTo>
                  <a:lnTo>
                    <a:pt x="343281" y="550926"/>
                  </a:lnTo>
                  <a:lnTo>
                    <a:pt x="345300" y="598474"/>
                  </a:lnTo>
                  <a:lnTo>
                    <a:pt x="351256" y="644893"/>
                  </a:lnTo>
                  <a:lnTo>
                    <a:pt x="360972" y="690016"/>
                  </a:lnTo>
                  <a:lnTo>
                    <a:pt x="374307" y="733691"/>
                  </a:lnTo>
                  <a:lnTo>
                    <a:pt x="391071" y="775741"/>
                  </a:lnTo>
                  <a:lnTo>
                    <a:pt x="411111" y="816013"/>
                  </a:lnTo>
                  <a:lnTo>
                    <a:pt x="434251" y="854329"/>
                  </a:lnTo>
                  <a:lnTo>
                    <a:pt x="460336" y="890524"/>
                  </a:lnTo>
                  <a:lnTo>
                    <a:pt x="489204" y="924445"/>
                  </a:lnTo>
                  <a:lnTo>
                    <a:pt x="520687" y="955929"/>
                  </a:lnTo>
                  <a:lnTo>
                    <a:pt x="554609" y="984796"/>
                  </a:lnTo>
                  <a:lnTo>
                    <a:pt x="590804" y="1010881"/>
                  </a:lnTo>
                  <a:lnTo>
                    <a:pt x="629119" y="1034021"/>
                  </a:lnTo>
                  <a:lnTo>
                    <a:pt x="669391" y="1054061"/>
                  </a:lnTo>
                  <a:lnTo>
                    <a:pt x="711441" y="1070825"/>
                  </a:lnTo>
                  <a:lnTo>
                    <a:pt x="755116" y="1084160"/>
                  </a:lnTo>
                  <a:lnTo>
                    <a:pt x="800239" y="1093876"/>
                  </a:lnTo>
                  <a:lnTo>
                    <a:pt x="846658" y="1099832"/>
                  </a:lnTo>
                  <a:lnTo>
                    <a:pt x="894207" y="1101852"/>
                  </a:lnTo>
                  <a:lnTo>
                    <a:pt x="941743" y="1099832"/>
                  </a:lnTo>
                  <a:lnTo>
                    <a:pt x="988161" y="1093876"/>
                  </a:lnTo>
                  <a:lnTo>
                    <a:pt x="1033284" y="1084160"/>
                  </a:lnTo>
                  <a:lnTo>
                    <a:pt x="1076960" y="1070825"/>
                  </a:lnTo>
                  <a:lnTo>
                    <a:pt x="1119009" y="1054061"/>
                  </a:lnTo>
                  <a:lnTo>
                    <a:pt x="1159281" y="1034021"/>
                  </a:lnTo>
                  <a:lnTo>
                    <a:pt x="1197597" y="1010881"/>
                  </a:lnTo>
                  <a:lnTo>
                    <a:pt x="1233792" y="984796"/>
                  </a:lnTo>
                  <a:lnTo>
                    <a:pt x="1267714" y="955929"/>
                  </a:lnTo>
                  <a:lnTo>
                    <a:pt x="1299197" y="924445"/>
                  </a:lnTo>
                  <a:lnTo>
                    <a:pt x="1328064" y="890524"/>
                  </a:lnTo>
                  <a:lnTo>
                    <a:pt x="1354150" y="854329"/>
                  </a:lnTo>
                  <a:lnTo>
                    <a:pt x="1377289" y="816013"/>
                  </a:lnTo>
                  <a:lnTo>
                    <a:pt x="1397330" y="775741"/>
                  </a:lnTo>
                  <a:lnTo>
                    <a:pt x="1414094" y="733691"/>
                  </a:lnTo>
                  <a:lnTo>
                    <a:pt x="1427429" y="690016"/>
                  </a:lnTo>
                  <a:lnTo>
                    <a:pt x="1437144" y="644893"/>
                  </a:lnTo>
                  <a:lnTo>
                    <a:pt x="1443101" y="598474"/>
                  </a:lnTo>
                  <a:lnTo>
                    <a:pt x="1445133" y="550926"/>
                  </a:lnTo>
                  <a:close/>
                </a:path>
              </a:pathLst>
            </a:custGeom>
            <a:solidFill>
              <a:srgbClr val="B862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62981" y="3231260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59" h="1102360">
                  <a:moveTo>
                    <a:pt x="0" y="550926"/>
                  </a:moveTo>
                  <a:lnTo>
                    <a:pt x="2022" y="503386"/>
                  </a:lnTo>
                  <a:lnTo>
                    <a:pt x="7977" y="456970"/>
                  </a:lnTo>
                  <a:lnTo>
                    <a:pt x="17702" y="411843"/>
                  </a:lnTo>
                  <a:lnTo>
                    <a:pt x="31030" y="368171"/>
                  </a:lnTo>
                  <a:lnTo>
                    <a:pt x="47795" y="326118"/>
                  </a:lnTo>
                  <a:lnTo>
                    <a:pt x="67834" y="285849"/>
                  </a:lnTo>
                  <a:lnTo>
                    <a:pt x="90979" y="247531"/>
                  </a:lnTo>
                  <a:lnTo>
                    <a:pt x="117067" y="211329"/>
                  </a:lnTo>
                  <a:lnTo>
                    <a:pt x="145931" y="177407"/>
                  </a:lnTo>
                  <a:lnTo>
                    <a:pt x="177407" y="145931"/>
                  </a:lnTo>
                  <a:lnTo>
                    <a:pt x="211329" y="117067"/>
                  </a:lnTo>
                  <a:lnTo>
                    <a:pt x="247531" y="90979"/>
                  </a:lnTo>
                  <a:lnTo>
                    <a:pt x="285849" y="67834"/>
                  </a:lnTo>
                  <a:lnTo>
                    <a:pt x="326118" y="47795"/>
                  </a:lnTo>
                  <a:lnTo>
                    <a:pt x="368171" y="31030"/>
                  </a:lnTo>
                  <a:lnTo>
                    <a:pt x="411843" y="17702"/>
                  </a:lnTo>
                  <a:lnTo>
                    <a:pt x="456970" y="7977"/>
                  </a:lnTo>
                  <a:lnTo>
                    <a:pt x="503386" y="2022"/>
                  </a:lnTo>
                  <a:lnTo>
                    <a:pt x="550926" y="0"/>
                  </a:lnTo>
                  <a:lnTo>
                    <a:pt x="598465" y="2022"/>
                  </a:lnTo>
                  <a:lnTo>
                    <a:pt x="644881" y="7977"/>
                  </a:lnTo>
                  <a:lnTo>
                    <a:pt x="690008" y="17702"/>
                  </a:lnTo>
                  <a:lnTo>
                    <a:pt x="733680" y="31030"/>
                  </a:lnTo>
                  <a:lnTo>
                    <a:pt x="775733" y="47795"/>
                  </a:lnTo>
                  <a:lnTo>
                    <a:pt x="816002" y="67834"/>
                  </a:lnTo>
                  <a:lnTo>
                    <a:pt x="854320" y="90979"/>
                  </a:lnTo>
                  <a:lnTo>
                    <a:pt x="890522" y="117067"/>
                  </a:lnTo>
                  <a:lnTo>
                    <a:pt x="924444" y="145931"/>
                  </a:lnTo>
                  <a:lnTo>
                    <a:pt x="955920" y="177407"/>
                  </a:lnTo>
                  <a:lnTo>
                    <a:pt x="984784" y="211329"/>
                  </a:lnTo>
                  <a:lnTo>
                    <a:pt x="1010872" y="247531"/>
                  </a:lnTo>
                  <a:lnTo>
                    <a:pt x="1034017" y="285849"/>
                  </a:lnTo>
                  <a:lnTo>
                    <a:pt x="1054056" y="326118"/>
                  </a:lnTo>
                  <a:lnTo>
                    <a:pt x="1070821" y="368171"/>
                  </a:lnTo>
                  <a:lnTo>
                    <a:pt x="1084149" y="411843"/>
                  </a:lnTo>
                  <a:lnTo>
                    <a:pt x="1093874" y="456970"/>
                  </a:lnTo>
                  <a:lnTo>
                    <a:pt x="1099829" y="503386"/>
                  </a:lnTo>
                  <a:lnTo>
                    <a:pt x="1101852" y="550926"/>
                  </a:lnTo>
                  <a:lnTo>
                    <a:pt x="1099829" y="598465"/>
                  </a:lnTo>
                  <a:lnTo>
                    <a:pt x="1093874" y="644881"/>
                  </a:lnTo>
                  <a:lnTo>
                    <a:pt x="1084149" y="690008"/>
                  </a:lnTo>
                  <a:lnTo>
                    <a:pt x="1070821" y="733680"/>
                  </a:lnTo>
                  <a:lnTo>
                    <a:pt x="1054056" y="775733"/>
                  </a:lnTo>
                  <a:lnTo>
                    <a:pt x="1034017" y="816002"/>
                  </a:lnTo>
                  <a:lnTo>
                    <a:pt x="1010872" y="854320"/>
                  </a:lnTo>
                  <a:lnTo>
                    <a:pt x="984784" y="890522"/>
                  </a:lnTo>
                  <a:lnTo>
                    <a:pt x="955920" y="924444"/>
                  </a:lnTo>
                  <a:lnTo>
                    <a:pt x="924444" y="955920"/>
                  </a:lnTo>
                  <a:lnTo>
                    <a:pt x="890522" y="984784"/>
                  </a:lnTo>
                  <a:lnTo>
                    <a:pt x="854320" y="1010872"/>
                  </a:lnTo>
                  <a:lnTo>
                    <a:pt x="816002" y="1034017"/>
                  </a:lnTo>
                  <a:lnTo>
                    <a:pt x="775733" y="1054056"/>
                  </a:lnTo>
                  <a:lnTo>
                    <a:pt x="733680" y="1070821"/>
                  </a:lnTo>
                  <a:lnTo>
                    <a:pt x="690008" y="1084149"/>
                  </a:lnTo>
                  <a:lnTo>
                    <a:pt x="644881" y="1093874"/>
                  </a:lnTo>
                  <a:lnTo>
                    <a:pt x="598465" y="1099829"/>
                  </a:lnTo>
                  <a:lnTo>
                    <a:pt x="550926" y="1101852"/>
                  </a:lnTo>
                  <a:lnTo>
                    <a:pt x="503386" y="1099829"/>
                  </a:lnTo>
                  <a:lnTo>
                    <a:pt x="456970" y="1093874"/>
                  </a:lnTo>
                  <a:lnTo>
                    <a:pt x="411843" y="1084149"/>
                  </a:lnTo>
                  <a:lnTo>
                    <a:pt x="368171" y="1070821"/>
                  </a:lnTo>
                  <a:lnTo>
                    <a:pt x="326118" y="1054056"/>
                  </a:lnTo>
                  <a:lnTo>
                    <a:pt x="285849" y="1034017"/>
                  </a:lnTo>
                  <a:lnTo>
                    <a:pt x="247531" y="1010872"/>
                  </a:lnTo>
                  <a:lnTo>
                    <a:pt x="211329" y="984784"/>
                  </a:lnTo>
                  <a:lnTo>
                    <a:pt x="177407" y="955920"/>
                  </a:lnTo>
                  <a:lnTo>
                    <a:pt x="145931" y="924444"/>
                  </a:lnTo>
                  <a:lnTo>
                    <a:pt x="117067" y="890522"/>
                  </a:lnTo>
                  <a:lnTo>
                    <a:pt x="90979" y="854320"/>
                  </a:lnTo>
                  <a:lnTo>
                    <a:pt x="67834" y="816002"/>
                  </a:lnTo>
                  <a:lnTo>
                    <a:pt x="47795" y="775733"/>
                  </a:lnTo>
                  <a:lnTo>
                    <a:pt x="31030" y="733680"/>
                  </a:lnTo>
                  <a:lnTo>
                    <a:pt x="17702" y="690008"/>
                  </a:lnTo>
                  <a:lnTo>
                    <a:pt x="7977" y="644881"/>
                  </a:lnTo>
                  <a:lnTo>
                    <a:pt x="2022" y="598465"/>
                  </a:lnTo>
                  <a:lnTo>
                    <a:pt x="0" y="55092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801359" y="3600450"/>
            <a:ext cx="624205" cy="337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65100" marR="5080" indent="-152400">
              <a:lnSpc>
                <a:spcPts val="1140"/>
              </a:lnSpc>
              <a:spcBef>
                <a:spcPts val="285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Technical 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SEO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4008754" y="4429505"/>
            <a:ext cx="1127760" cy="1457960"/>
            <a:chOff x="4008754" y="4429505"/>
            <a:chExt cx="1127760" cy="1457960"/>
          </a:xfrm>
        </p:grpSpPr>
        <p:sp>
          <p:nvSpPr>
            <p:cNvPr id="16" name="object 16"/>
            <p:cNvSpPr/>
            <p:nvPr/>
          </p:nvSpPr>
          <p:spPr>
            <a:xfrm>
              <a:off x="4021455" y="4429505"/>
              <a:ext cx="1102360" cy="1445260"/>
            </a:xfrm>
            <a:custGeom>
              <a:avLst/>
              <a:gdLst/>
              <a:ahLst/>
              <a:cxnLst/>
              <a:rect l="l" t="t" r="r" b="b"/>
              <a:pathLst>
                <a:path w="1102360" h="1445260">
                  <a:moveTo>
                    <a:pt x="737997" y="116586"/>
                  </a:moveTo>
                  <a:lnTo>
                    <a:pt x="663067" y="116586"/>
                  </a:lnTo>
                  <a:lnTo>
                    <a:pt x="663067" y="0"/>
                  </a:lnTo>
                  <a:lnTo>
                    <a:pt x="438023" y="0"/>
                  </a:lnTo>
                  <a:lnTo>
                    <a:pt x="438023" y="116586"/>
                  </a:lnTo>
                  <a:lnTo>
                    <a:pt x="363093" y="116586"/>
                  </a:lnTo>
                  <a:lnTo>
                    <a:pt x="550545" y="233172"/>
                  </a:lnTo>
                  <a:lnTo>
                    <a:pt x="737997" y="116586"/>
                  </a:lnTo>
                  <a:close/>
                </a:path>
                <a:path w="1102360" h="1445260">
                  <a:moveTo>
                    <a:pt x="1101852" y="894207"/>
                  </a:moveTo>
                  <a:lnTo>
                    <a:pt x="1099820" y="846670"/>
                  </a:lnTo>
                  <a:lnTo>
                    <a:pt x="1093863" y="800252"/>
                  </a:lnTo>
                  <a:lnTo>
                    <a:pt x="1084148" y="755129"/>
                  </a:lnTo>
                  <a:lnTo>
                    <a:pt x="1070813" y="711454"/>
                  </a:lnTo>
                  <a:lnTo>
                    <a:pt x="1054049" y="669404"/>
                  </a:lnTo>
                  <a:lnTo>
                    <a:pt x="1034008" y="629132"/>
                  </a:lnTo>
                  <a:lnTo>
                    <a:pt x="1010869" y="590816"/>
                  </a:lnTo>
                  <a:lnTo>
                    <a:pt x="984783" y="554621"/>
                  </a:lnTo>
                  <a:lnTo>
                    <a:pt x="955916" y="520700"/>
                  </a:lnTo>
                  <a:lnTo>
                    <a:pt x="924433" y="489216"/>
                  </a:lnTo>
                  <a:lnTo>
                    <a:pt x="890511" y="460349"/>
                  </a:lnTo>
                  <a:lnTo>
                    <a:pt x="854316" y="434263"/>
                  </a:lnTo>
                  <a:lnTo>
                    <a:pt x="816000" y="411124"/>
                  </a:lnTo>
                  <a:lnTo>
                    <a:pt x="775728" y="391083"/>
                  </a:lnTo>
                  <a:lnTo>
                    <a:pt x="733679" y="374319"/>
                  </a:lnTo>
                  <a:lnTo>
                    <a:pt x="690003" y="360984"/>
                  </a:lnTo>
                  <a:lnTo>
                    <a:pt x="644880" y="351269"/>
                  </a:lnTo>
                  <a:lnTo>
                    <a:pt x="598462" y="345313"/>
                  </a:lnTo>
                  <a:lnTo>
                    <a:pt x="550926" y="343281"/>
                  </a:lnTo>
                  <a:lnTo>
                    <a:pt x="503377" y="345313"/>
                  </a:lnTo>
                  <a:lnTo>
                    <a:pt x="456958" y="351269"/>
                  </a:lnTo>
                  <a:lnTo>
                    <a:pt x="411835" y="360984"/>
                  </a:lnTo>
                  <a:lnTo>
                    <a:pt x="368160" y="374319"/>
                  </a:lnTo>
                  <a:lnTo>
                    <a:pt x="326110" y="391083"/>
                  </a:lnTo>
                  <a:lnTo>
                    <a:pt x="285838" y="411124"/>
                  </a:lnTo>
                  <a:lnTo>
                    <a:pt x="247523" y="434263"/>
                  </a:lnTo>
                  <a:lnTo>
                    <a:pt x="211328" y="460349"/>
                  </a:lnTo>
                  <a:lnTo>
                    <a:pt x="177406" y="489216"/>
                  </a:lnTo>
                  <a:lnTo>
                    <a:pt x="145923" y="520700"/>
                  </a:lnTo>
                  <a:lnTo>
                    <a:pt x="117055" y="554621"/>
                  </a:lnTo>
                  <a:lnTo>
                    <a:pt x="90970" y="590816"/>
                  </a:lnTo>
                  <a:lnTo>
                    <a:pt x="67830" y="629132"/>
                  </a:lnTo>
                  <a:lnTo>
                    <a:pt x="47790" y="669404"/>
                  </a:lnTo>
                  <a:lnTo>
                    <a:pt x="31026" y="711454"/>
                  </a:lnTo>
                  <a:lnTo>
                    <a:pt x="17691" y="755129"/>
                  </a:lnTo>
                  <a:lnTo>
                    <a:pt x="7975" y="800252"/>
                  </a:lnTo>
                  <a:lnTo>
                    <a:pt x="2019" y="846670"/>
                  </a:lnTo>
                  <a:lnTo>
                    <a:pt x="0" y="894207"/>
                  </a:lnTo>
                  <a:lnTo>
                    <a:pt x="2019" y="941743"/>
                  </a:lnTo>
                  <a:lnTo>
                    <a:pt x="7975" y="988161"/>
                  </a:lnTo>
                  <a:lnTo>
                    <a:pt x="17691" y="1033284"/>
                  </a:lnTo>
                  <a:lnTo>
                    <a:pt x="31026" y="1076960"/>
                  </a:lnTo>
                  <a:lnTo>
                    <a:pt x="47790" y="1119009"/>
                  </a:lnTo>
                  <a:lnTo>
                    <a:pt x="67830" y="1159281"/>
                  </a:lnTo>
                  <a:lnTo>
                    <a:pt x="90970" y="1197597"/>
                  </a:lnTo>
                  <a:lnTo>
                    <a:pt x="117055" y="1233805"/>
                  </a:lnTo>
                  <a:lnTo>
                    <a:pt x="145923" y="1267726"/>
                  </a:lnTo>
                  <a:lnTo>
                    <a:pt x="177406" y="1299197"/>
                  </a:lnTo>
                  <a:lnTo>
                    <a:pt x="211328" y="1328064"/>
                  </a:lnTo>
                  <a:lnTo>
                    <a:pt x="247523" y="1354150"/>
                  </a:lnTo>
                  <a:lnTo>
                    <a:pt x="285838" y="1377302"/>
                  </a:lnTo>
                  <a:lnTo>
                    <a:pt x="326110" y="1397342"/>
                  </a:lnTo>
                  <a:lnTo>
                    <a:pt x="368160" y="1414106"/>
                  </a:lnTo>
                  <a:lnTo>
                    <a:pt x="411835" y="1427429"/>
                  </a:lnTo>
                  <a:lnTo>
                    <a:pt x="456958" y="1437157"/>
                  </a:lnTo>
                  <a:lnTo>
                    <a:pt x="503377" y="1443113"/>
                  </a:lnTo>
                  <a:lnTo>
                    <a:pt x="550926" y="1445133"/>
                  </a:lnTo>
                  <a:lnTo>
                    <a:pt x="598462" y="1443113"/>
                  </a:lnTo>
                  <a:lnTo>
                    <a:pt x="644880" y="1437157"/>
                  </a:lnTo>
                  <a:lnTo>
                    <a:pt x="690003" y="1427429"/>
                  </a:lnTo>
                  <a:lnTo>
                    <a:pt x="733679" y="1414106"/>
                  </a:lnTo>
                  <a:lnTo>
                    <a:pt x="775728" y="1397342"/>
                  </a:lnTo>
                  <a:lnTo>
                    <a:pt x="816000" y="1377302"/>
                  </a:lnTo>
                  <a:lnTo>
                    <a:pt x="854316" y="1354150"/>
                  </a:lnTo>
                  <a:lnTo>
                    <a:pt x="890511" y="1328064"/>
                  </a:lnTo>
                  <a:lnTo>
                    <a:pt x="924433" y="1299197"/>
                  </a:lnTo>
                  <a:lnTo>
                    <a:pt x="955916" y="1267726"/>
                  </a:lnTo>
                  <a:lnTo>
                    <a:pt x="984783" y="1233805"/>
                  </a:lnTo>
                  <a:lnTo>
                    <a:pt x="1010869" y="1197597"/>
                  </a:lnTo>
                  <a:lnTo>
                    <a:pt x="1034008" y="1159281"/>
                  </a:lnTo>
                  <a:lnTo>
                    <a:pt x="1054049" y="1119009"/>
                  </a:lnTo>
                  <a:lnTo>
                    <a:pt x="1070813" y="1076960"/>
                  </a:lnTo>
                  <a:lnTo>
                    <a:pt x="1084148" y="1033284"/>
                  </a:lnTo>
                  <a:lnTo>
                    <a:pt x="1093863" y="988161"/>
                  </a:lnTo>
                  <a:lnTo>
                    <a:pt x="1099820" y="941743"/>
                  </a:lnTo>
                  <a:lnTo>
                    <a:pt x="1101852" y="894207"/>
                  </a:lnTo>
                  <a:close/>
                </a:path>
              </a:pathLst>
            </a:custGeom>
            <a:solidFill>
              <a:srgbClr val="D954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21454" y="4772786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0" y="550926"/>
                  </a:moveTo>
                  <a:lnTo>
                    <a:pt x="2022" y="503386"/>
                  </a:lnTo>
                  <a:lnTo>
                    <a:pt x="7977" y="456970"/>
                  </a:lnTo>
                  <a:lnTo>
                    <a:pt x="17702" y="411843"/>
                  </a:lnTo>
                  <a:lnTo>
                    <a:pt x="31030" y="368171"/>
                  </a:lnTo>
                  <a:lnTo>
                    <a:pt x="47795" y="326118"/>
                  </a:lnTo>
                  <a:lnTo>
                    <a:pt x="67834" y="285849"/>
                  </a:lnTo>
                  <a:lnTo>
                    <a:pt x="90979" y="247531"/>
                  </a:lnTo>
                  <a:lnTo>
                    <a:pt x="117067" y="211329"/>
                  </a:lnTo>
                  <a:lnTo>
                    <a:pt x="145931" y="177407"/>
                  </a:lnTo>
                  <a:lnTo>
                    <a:pt x="177407" y="145931"/>
                  </a:lnTo>
                  <a:lnTo>
                    <a:pt x="211329" y="117067"/>
                  </a:lnTo>
                  <a:lnTo>
                    <a:pt x="247531" y="90979"/>
                  </a:lnTo>
                  <a:lnTo>
                    <a:pt x="285849" y="67834"/>
                  </a:lnTo>
                  <a:lnTo>
                    <a:pt x="326118" y="47795"/>
                  </a:lnTo>
                  <a:lnTo>
                    <a:pt x="368171" y="31030"/>
                  </a:lnTo>
                  <a:lnTo>
                    <a:pt x="411843" y="17702"/>
                  </a:lnTo>
                  <a:lnTo>
                    <a:pt x="456970" y="7977"/>
                  </a:lnTo>
                  <a:lnTo>
                    <a:pt x="503386" y="2022"/>
                  </a:lnTo>
                  <a:lnTo>
                    <a:pt x="550926" y="0"/>
                  </a:lnTo>
                  <a:lnTo>
                    <a:pt x="598465" y="2022"/>
                  </a:lnTo>
                  <a:lnTo>
                    <a:pt x="644881" y="7977"/>
                  </a:lnTo>
                  <a:lnTo>
                    <a:pt x="690008" y="17702"/>
                  </a:lnTo>
                  <a:lnTo>
                    <a:pt x="733680" y="31030"/>
                  </a:lnTo>
                  <a:lnTo>
                    <a:pt x="775733" y="47795"/>
                  </a:lnTo>
                  <a:lnTo>
                    <a:pt x="816002" y="67834"/>
                  </a:lnTo>
                  <a:lnTo>
                    <a:pt x="854320" y="90979"/>
                  </a:lnTo>
                  <a:lnTo>
                    <a:pt x="890522" y="117067"/>
                  </a:lnTo>
                  <a:lnTo>
                    <a:pt x="924444" y="145931"/>
                  </a:lnTo>
                  <a:lnTo>
                    <a:pt x="955920" y="177407"/>
                  </a:lnTo>
                  <a:lnTo>
                    <a:pt x="984784" y="211329"/>
                  </a:lnTo>
                  <a:lnTo>
                    <a:pt x="1010872" y="247531"/>
                  </a:lnTo>
                  <a:lnTo>
                    <a:pt x="1034017" y="285849"/>
                  </a:lnTo>
                  <a:lnTo>
                    <a:pt x="1054056" y="326118"/>
                  </a:lnTo>
                  <a:lnTo>
                    <a:pt x="1070821" y="368171"/>
                  </a:lnTo>
                  <a:lnTo>
                    <a:pt x="1084149" y="411843"/>
                  </a:lnTo>
                  <a:lnTo>
                    <a:pt x="1093874" y="456970"/>
                  </a:lnTo>
                  <a:lnTo>
                    <a:pt x="1099829" y="503386"/>
                  </a:lnTo>
                  <a:lnTo>
                    <a:pt x="1101852" y="550926"/>
                  </a:lnTo>
                  <a:lnTo>
                    <a:pt x="1099829" y="598461"/>
                  </a:lnTo>
                  <a:lnTo>
                    <a:pt x="1093874" y="644874"/>
                  </a:lnTo>
                  <a:lnTo>
                    <a:pt x="1084149" y="689999"/>
                  </a:lnTo>
                  <a:lnTo>
                    <a:pt x="1070821" y="733670"/>
                  </a:lnTo>
                  <a:lnTo>
                    <a:pt x="1054056" y="775722"/>
                  </a:lnTo>
                  <a:lnTo>
                    <a:pt x="1034017" y="815990"/>
                  </a:lnTo>
                  <a:lnTo>
                    <a:pt x="1010872" y="854308"/>
                  </a:lnTo>
                  <a:lnTo>
                    <a:pt x="984784" y="890511"/>
                  </a:lnTo>
                  <a:lnTo>
                    <a:pt x="955920" y="924434"/>
                  </a:lnTo>
                  <a:lnTo>
                    <a:pt x="924444" y="955911"/>
                  </a:lnTo>
                  <a:lnTo>
                    <a:pt x="890522" y="984776"/>
                  </a:lnTo>
                  <a:lnTo>
                    <a:pt x="854320" y="1010865"/>
                  </a:lnTo>
                  <a:lnTo>
                    <a:pt x="816002" y="1034012"/>
                  </a:lnTo>
                  <a:lnTo>
                    <a:pt x="775733" y="1054052"/>
                  </a:lnTo>
                  <a:lnTo>
                    <a:pt x="733680" y="1070819"/>
                  </a:lnTo>
                  <a:lnTo>
                    <a:pt x="690008" y="1084147"/>
                  </a:lnTo>
                  <a:lnTo>
                    <a:pt x="644881" y="1093873"/>
                  </a:lnTo>
                  <a:lnTo>
                    <a:pt x="598465" y="1099829"/>
                  </a:lnTo>
                  <a:lnTo>
                    <a:pt x="550926" y="1101852"/>
                  </a:lnTo>
                  <a:lnTo>
                    <a:pt x="503386" y="1099829"/>
                  </a:lnTo>
                  <a:lnTo>
                    <a:pt x="456970" y="1093873"/>
                  </a:lnTo>
                  <a:lnTo>
                    <a:pt x="411843" y="1084147"/>
                  </a:lnTo>
                  <a:lnTo>
                    <a:pt x="368171" y="1070819"/>
                  </a:lnTo>
                  <a:lnTo>
                    <a:pt x="326118" y="1054052"/>
                  </a:lnTo>
                  <a:lnTo>
                    <a:pt x="285849" y="1034012"/>
                  </a:lnTo>
                  <a:lnTo>
                    <a:pt x="247531" y="1010865"/>
                  </a:lnTo>
                  <a:lnTo>
                    <a:pt x="211329" y="984776"/>
                  </a:lnTo>
                  <a:lnTo>
                    <a:pt x="177407" y="955911"/>
                  </a:lnTo>
                  <a:lnTo>
                    <a:pt x="145931" y="924434"/>
                  </a:lnTo>
                  <a:lnTo>
                    <a:pt x="117067" y="890511"/>
                  </a:lnTo>
                  <a:lnTo>
                    <a:pt x="90979" y="854308"/>
                  </a:lnTo>
                  <a:lnTo>
                    <a:pt x="67834" y="815990"/>
                  </a:lnTo>
                  <a:lnTo>
                    <a:pt x="47795" y="775722"/>
                  </a:lnTo>
                  <a:lnTo>
                    <a:pt x="31030" y="733670"/>
                  </a:lnTo>
                  <a:lnTo>
                    <a:pt x="17702" y="689999"/>
                  </a:lnTo>
                  <a:lnTo>
                    <a:pt x="7977" y="644874"/>
                  </a:lnTo>
                  <a:lnTo>
                    <a:pt x="2022" y="598461"/>
                  </a:lnTo>
                  <a:lnTo>
                    <a:pt x="0" y="55092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4280153" y="5142229"/>
            <a:ext cx="583565" cy="337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44145" marR="5080" indent="-132080">
              <a:lnSpc>
                <a:spcPts val="1140"/>
              </a:lnSpc>
              <a:spcBef>
                <a:spcPts val="285"/>
              </a:spcBef>
            </a:pP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O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n-Page  </a:t>
            </a:r>
            <a:r>
              <a:rPr sz="1100" spc="-10" dirty="0">
                <a:solidFill>
                  <a:srgbClr val="FFFFFF"/>
                </a:solidFill>
                <a:latin typeface="Arial MT"/>
                <a:cs typeface="Arial MT"/>
              </a:rPr>
              <a:t>SEO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467229" y="3218560"/>
            <a:ext cx="1457325" cy="1127760"/>
            <a:chOff x="2467229" y="3218560"/>
            <a:chExt cx="1457325" cy="1127760"/>
          </a:xfrm>
        </p:grpSpPr>
        <p:sp>
          <p:nvSpPr>
            <p:cNvPr id="20" name="object 20"/>
            <p:cNvSpPr/>
            <p:nvPr/>
          </p:nvSpPr>
          <p:spPr>
            <a:xfrm>
              <a:off x="2479929" y="3231260"/>
              <a:ext cx="1444625" cy="1102360"/>
            </a:xfrm>
            <a:custGeom>
              <a:avLst/>
              <a:gdLst/>
              <a:ahLst/>
              <a:cxnLst/>
              <a:rect l="l" t="t" r="r" b="b"/>
              <a:pathLst>
                <a:path w="1444625" h="1102360">
                  <a:moveTo>
                    <a:pt x="1101852" y="550926"/>
                  </a:moveTo>
                  <a:lnTo>
                    <a:pt x="1099820" y="503389"/>
                  </a:lnTo>
                  <a:lnTo>
                    <a:pt x="1093863" y="456971"/>
                  </a:lnTo>
                  <a:lnTo>
                    <a:pt x="1084148" y="411848"/>
                  </a:lnTo>
                  <a:lnTo>
                    <a:pt x="1070813" y="368173"/>
                  </a:lnTo>
                  <a:lnTo>
                    <a:pt x="1054049" y="326123"/>
                  </a:lnTo>
                  <a:lnTo>
                    <a:pt x="1034008" y="285851"/>
                  </a:lnTo>
                  <a:lnTo>
                    <a:pt x="1010869" y="247535"/>
                  </a:lnTo>
                  <a:lnTo>
                    <a:pt x="984783" y="211340"/>
                  </a:lnTo>
                  <a:lnTo>
                    <a:pt x="955916" y="177419"/>
                  </a:lnTo>
                  <a:lnTo>
                    <a:pt x="924433" y="145935"/>
                  </a:lnTo>
                  <a:lnTo>
                    <a:pt x="890511" y="117068"/>
                  </a:lnTo>
                  <a:lnTo>
                    <a:pt x="854316" y="90982"/>
                  </a:lnTo>
                  <a:lnTo>
                    <a:pt x="816000" y="67843"/>
                  </a:lnTo>
                  <a:lnTo>
                    <a:pt x="775728" y="47802"/>
                  </a:lnTo>
                  <a:lnTo>
                    <a:pt x="733679" y="31038"/>
                  </a:lnTo>
                  <a:lnTo>
                    <a:pt x="690003" y="17703"/>
                  </a:lnTo>
                  <a:lnTo>
                    <a:pt x="644880" y="7988"/>
                  </a:lnTo>
                  <a:lnTo>
                    <a:pt x="598462" y="2032"/>
                  </a:lnTo>
                  <a:lnTo>
                    <a:pt x="550926" y="0"/>
                  </a:lnTo>
                  <a:lnTo>
                    <a:pt x="503377" y="2032"/>
                  </a:lnTo>
                  <a:lnTo>
                    <a:pt x="456958" y="7988"/>
                  </a:lnTo>
                  <a:lnTo>
                    <a:pt x="411835" y="17703"/>
                  </a:lnTo>
                  <a:lnTo>
                    <a:pt x="368160" y="31038"/>
                  </a:lnTo>
                  <a:lnTo>
                    <a:pt x="326110" y="47802"/>
                  </a:lnTo>
                  <a:lnTo>
                    <a:pt x="285838" y="67843"/>
                  </a:lnTo>
                  <a:lnTo>
                    <a:pt x="247523" y="90982"/>
                  </a:lnTo>
                  <a:lnTo>
                    <a:pt x="211328" y="117068"/>
                  </a:lnTo>
                  <a:lnTo>
                    <a:pt x="177406" y="145935"/>
                  </a:lnTo>
                  <a:lnTo>
                    <a:pt x="145923" y="177419"/>
                  </a:lnTo>
                  <a:lnTo>
                    <a:pt x="117055" y="211340"/>
                  </a:lnTo>
                  <a:lnTo>
                    <a:pt x="90970" y="247535"/>
                  </a:lnTo>
                  <a:lnTo>
                    <a:pt x="67830" y="285851"/>
                  </a:lnTo>
                  <a:lnTo>
                    <a:pt x="47790" y="326123"/>
                  </a:lnTo>
                  <a:lnTo>
                    <a:pt x="31026" y="368173"/>
                  </a:lnTo>
                  <a:lnTo>
                    <a:pt x="17691" y="411848"/>
                  </a:lnTo>
                  <a:lnTo>
                    <a:pt x="7975" y="456971"/>
                  </a:lnTo>
                  <a:lnTo>
                    <a:pt x="2019" y="503389"/>
                  </a:lnTo>
                  <a:lnTo>
                    <a:pt x="0" y="550926"/>
                  </a:lnTo>
                  <a:lnTo>
                    <a:pt x="2019" y="598474"/>
                  </a:lnTo>
                  <a:lnTo>
                    <a:pt x="7975" y="644893"/>
                  </a:lnTo>
                  <a:lnTo>
                    <a:pt x="17691" y="690016"/>
                  </a:lnTo>
                  <a:lnTo>
                    <a:pt x="31026" y="733691"/>
                  </a:lnTo>
                  <a:lnTo>
                    <a:pt x="47790" y="775741"/>
                  </a:lnTo>
                  <a:lnTo>
                    <a:pt x="67830" y="816013"/>
                  </a:lnTo>
                  <a:lnTo>
                    <a:pt x="90970" y="854329"/>
                  </a:lnTo>
                  <a:lnTo>
                    <a:pt x="117055" y="890524"/>
                  </a:lnTo>
                  <a:lnTo>
                    <a:pt x="145923" y="924445"/>
                  </a:lnTo>
                  <a:lnTo>
                    <a:pt x="177406" y="955929"/>
                  </a:lnTo>
                  <a:lnTo>
                    <a:pt x="211328" y="984796"/>
                  </a:lnTo>
                  <a:lnTo>
                    <a:pt x="247523" y="1010881"/>
                  </a:lnTo>
                  <a:lnTo>
                    <a:pt x="285838" y="1034021"/>
                  </a:lnTo>
                  <a:lnTo>
                    <a:pt x="326110" y="1054061"/>
                  </a:lnTo>
                  <a:lnTo>
                    <a:pt x="368160" y="1070825"/>
                  </a:lnTo>
                  <a:lnTo>
                    <a:pt x="411835" y="1084160"/>
                  </a:lnTo>
                  <a:lnTo>
                    <a:pt x="456958" y="1093876"/>
                  </a:lnTo>
                  <a:lnTo>
                    <a:pt x="503377" y="1099832"/>
                  </a:lnTo>
                  <a:lnTo>
                    <a:pt x="550926" y="1101852"/>
                  </a:lnTo>
                  <a:lnTo>
                    <a:pt x="598462" y="1099832"/>
                  </a:lnTo>
                  <a:lnTo>
                    <a:pt x="644880" y="1093876"/>
                  </a:lnTo>
                  <a:lnTo>
                    <a:pt x="690003" y="1084160"/>
                  </a:lnTo>
                  <a:lnTo>
                    <a:pt x="733679" y="1070825"/>
                  </a:lnTo>
                  <a:lnTo>
                    <a:pt x="775728" y="1054061"/>
                  </a:lnTo>
                  <a:lnTo>
                    <a:pt x="816000" y="1034021"/>
                  </a:lnTo>
                  <a:lnTo>
                    <a:pt x="854316" y="1010881"/>
                  </a:lnTo>
                  <a:lnTo>
                    <a:pt x="890511" y="984796"/>
                  </a:lnTo>
                  <a:lnTo>
                    <a:pt x="924433" y="955929"/>
                  </a:lnTo>
                  <a:lnTo>
                    <a:pt x="955916" y="924445"/>
                  </a:lnTo>
                  <a:lnTo>
                    <a:pt x="984783" y="890524"/>
                  </a:lnTo>
                  <a:lnTo>
                    <a:pt x="1010869" y="854329"/>
                  </a:lnTo>
                  <a:lnTo>
                    <a:pt x="1034008" y="816013"/>
                  </a:lnTo>
                  <a:lnTo>
                    <a:pt x="1054049" y="775741"/>
                  </a:lnTo>
                  <a:lnTo>
                    <a:pt x="1070813" y="733691"/>
                  </a:lnTo>
                  <a:lnTo>
                    <a:pt x="1084148" y="690016"/>
                  </a:lnTo>
                  <a:lnTo>
                    <a:pt x="1093863" y="644893"/>
                  </a:lnTo>
                  <a:lnTo>
                    <a:pt x="1099820" y="598474"/>
                  </a:lnTo>
                  <a:lnTo>
                    <a:pt x="1101852" y="550926"/>
                  </a:lnTo>
                  <a:close/>
                </a:path>
                <a:path w="1444625" h="1102360">
                  <a:moveTo>
                    <a:pt x="1444371" y="438023"/>
                  </a:moveTo>
                  <a:lnTo>
                    <a:pt x="1327785" y="438023"/>
                  </a:lnTo>
                  <a:lnTo>
                    <a:pt x="1327785" y="363093"/>
                  </a:lnTo>
                  <a:lnTo>
                    <a:pt x="1211199" y="550545"/>
                  </a:lnTo>
                  <a:lnTo>
                    <a:pt x="1327785" y="737997"/>
                  </a:lnTo>
                  <a:lnTo>
                    <a:pt x="1327785" y="663067"/>
                  </a:lnTo>
                  <a:lnTo>
                    <a:pt x="1444371" y="663067"/>
                  </a:lnTo>
                  <a:lnTo>
                    <a:pt x="1444371" y="438023"/>
                  </a:lnTo>
                  <a:close/>
                </a:path>
              </a:pathLst>
            </a:custGeom>
            <a:solidFill>
              <a:srgbClr val="D44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479929" y="3231260"/>
              <a:ext cx="1102360" cy="1102360"/>
            </a:xfrm>
            <a:custGeom>
              <a:avLst/>
              <a:gdLst/>
              <a:ahLst/>
              <a:cxnLst/>
              <a:rect l="l" t="t" r="r" b="b"/>
              <a:pathLst>
                <a:path w="1102360" h="1102360">
                  <a:moveTo>
                    <a:pt x="0" y="550926"/>
                  </a:moveTo>
                  <a:lnTo>
                    <a:pt x="2022" y="503386"/>
                  </a:lnTo>
                  <a:lnTo>
                    <a:pt x="7977" y="456970"/>
                  </a:lnTo>
                  <a:lnTo>
                    <a:pt x="17702" y="411843"/>
                  </a:lnTo>
                  <a:lnTo>
                    <a:pt x="31030" y="368171"/>
                  </a:lnTo>
                  <a:lnTo>
                    <a:pt x="47795" y="326118"/>
                  </a:lnTo>
                  <a:lnTo>
                    <a:pt x="67834" y="285849"/>
                  </a:lnTo>
                  <a:lnTo>
                    <a:pt x="90979" y="247531"/>
                  </a:lnTo>
                  <a:lnTo>
                    <a:pt x="117067" y="211329"/>
                  </a:lnTo>
                  <a:lnTo>
                    <a:pt x="145931" y="177407"/>
                  </a:lnTo>
                  <a:lnTo>
                    <a:pt x="177407" y="145931"/>
                  </a:lnTo>
                  <a:lnTo>
                    <a:pt x="211329" y="117067"/>
                  </a:lnTo>
                  <a:lnTo>
                    <a:pt x="247531" y="90979"/>
                  </a:lnTo>
                  <a:lnTo>
                    <a:pt x="285849" y="67834"/>
                  </a:lnTo>
                  <a:lnTo>
                    <a:pt x="326118" y="47795"/>
                  </a:lnTo>
                  <a:lnTo>
                    <a:pt x="368171" y="31030"/>
                  </a:lnTo>
                  <a:lnTo>
                    <a:pt x="411843" y="17702"/>
                  </a:lnTo>
                  <a:lnTo>
                    <a:pt x="456970" y="7977"/>
                  </a:lnTo>
                  <a:lnTo>
                    <a:pt x="503386" y="2022"/>
                  </a:lnTo>
                  <a:lnTo>
                    <a:pt x="550926" y="0"/>
                  </a:lnTo>
                  <a:lnTo>
                    <a:pt x="598465" y="2022"/>
                  </a:lnTo>
                  <a:lnTo>
                    <a:pt x="644881" y="7977"/>
                  </a:lnTo>
                  <a:lnTo>
                    <a:pt x="690008" y="17702"/>
                  </a:lnTo>
                  <a:lnTo>
                    <a:pt x="733680" y="31030"/>
                  </a:lnTo>
                  <a:lnTo>
                    <a:pt x="775733" y="47795"/>
                  </a:lnTo>
                  <a:lnTo>
                    <a:pt x="816002" y="67834"/>
                  </a:lnTo>
                  <a:lnTo>
                    <a:pt x="854320" y="90979"/>
                  </a:lnTo>
                  <a:lnTo>
                    <a:pt x="890522" y="117067"/>
                  </a:lnTo>
                  <a:lnTo>
                    <a:pt x="924444" y="145931"/>
                  </a:lnTo>
                  <a:lnTo>
                    <a:pt x="955920" y="177407"/>
                  </a:lnTo>
                  <a:lnTo>
                    <a:pt x="984784" y="211329"/>
                  </a:lnTo>
                  <a:lnTo>
                    <a:pt x="1010872" y="247531"/>
                  </a:lnTo>
                  <a:lnTo>
                    <a:pt x="1034017" y="285849"/>
                  </a:lnTo>
                  <a:lnTo>
                    <a:pt x="1054056" y="326118"/>
                  </a:lnTo>
                  <a:lnTo>
                    <a:pt x="1070821" y="368171"/>
                  </a:lnTo>
                  <a:lnTo>
                    <a:pt x="1084149" y="411843"/>
                  </a:lnTo>
                  <a:lnTo>
                    <a:pt x="1093874" y="456970"/>
                  </a:lnTo>
                  <a:lnTo>
                    <a:pt x="1099829" y="503386"/>
                  </a:lnTo>
                  <a:lnTo>
                    <a:pt x="1101852" y="550926"/>
                  </a:lnTo>
                  <a:lnTo>
                    <a:pt x="1099829" y="598465"/>
                  </a:lnTo>
                  <a:lnTo>
                    <a:pt x="1093874" y="644881"/>
                  </a:lnTo>
                  <a:lnTo>
                    <a:pt x="1084149" y="690008"/>
                  </a:lnTo>
                  <a:lnTo>
                    <a:pt x="1070821" y="733680"/>
                  </a:lnTo>
                  <a:lnTo>
                    <a:pt x="1054056" y="775733"/>
                  </a:lnTo>
                  <a:lnTo>
                    <a:pt x="1034017" y="816002"/>
                  </a:lnTo>
                  <a:lnTo>
                    <a:pt x="1010872" y="854320"/>
                  </a:lnTo>
                  <a:lnTo>
                    <a:pt x="984784" y="890522"/>
                  </a:lnTo>
                  <a:lnTo>
                    <a:pt x="955920" y="924444"/>
                  </a:lnTo>
                  <a:lnTo>
                    <a:pt x="924444" y="955920"/>
                  </a:lnTo>
                  <a:lnTo>
                    <a:pt x="890522" y="984784"/>
                  </a:lnTo>
                  <a:lnTo>
                    <a:pt x="854320" y="1010872"/>
                  </a:lnTo>
                  <a:lnTo>
                    <a:pt x="816002" y="1034017"/>
                  </a:lnTo>
                  <a:lnTo>
                    <a:pt x="775733" y="1054056"/>
                  </a:lnTo>
                  <a:lnTo>
                    <a:pt x="733680" y="1070821"/>
                  </a:lnTo>
                  <a:lnTo>
                    <a:pt x="690008" y="1084149"/>
                  </a:lnTo>
                  <a:lnTo>
                    <a:pt x="644881" y="1093874"/>
                  </a:lnTo>
                  <a:lnTo>
                    <a:pt x="598465" y="1099829"/>
                  </a:lnTo>
                  <a:lnTo>
                    <a:pt x="550926" y="1101852"/>
                  </a:lnTo>
                  <a:lnTo>
                    <a:pt x="503386" y="1099829"/>
                  </a:lnTo>
                  <a:lnTo>
                    <a:pt x="456970" y="1093874"/>
                  </a:lnTo>
                  <a:lnTo>
                    <a:pt x="411843" y="1084149"/>
                  </a:lnTo>
                  <a:lnTo>
                    <a:pt x="368171" y="1070821"/>
                  </a:lnTo>
                  <a:lnTo>
                    <a:pt x="326118" y="1054056"/>
                  </a:lnTo>
                  <a:lnTo>
                    <a:pt x="285849" y="1034017"/>
                  </a:lnTo>
                  <a:lnTo>
                    <a:pt x="247531" y="1010872"/>
                  </a:lnTo>
                  <a:lnTo>
                    <a:pt x="211329" y="984784"/>
                  </a:lnTo>
                  <a:lnTo>
                    <a:pt x="177407" y="955920"/>
                  </a:lnTo>
                  <a:lnTo>
                    <a:pt x="145931" y="924444"/>
                  </a:lnTo>
                  <a:lnTo>
                    <a:pt x="117067" y="890522"/>
                  </a:lnTo>
                  <a:lnTo>
                    <a:pt x="90979" y="854320"/>
                  </a:lnTo>
                  <a:lnTo>
                    <a:pt x="67834" y="816002"/>
                  </a:lnTo>
                  <a:lnTo>
                    <a:pt x="47795" y="775733"/>
                  </a:lnTo>
                  <a:lnTo>
                    <a:pt x="31030" y="733680"/>
                  </a:lnTo>
                  <a:lnTo>
                    <a:pt x="17702" y="690008"/>
                  </a:lnTo>
                  <a:lnTo>
                    <a:pt x="7977" y="644881"/>
                  </a:lnTo>
                  <a:lnTo>
                    <a:pt x="2022" y="598465"/>
                  </a:lnTo>
                  <a:lnTo>
                    <a:pt x="0" y="55092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769107" y="3600450"/>
            <a:ext cx="522605" cy="3378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120014">
              <a:lnSpc>
                <a:spcPts val="1140"/>
              </a:lnSpc>
              <a:spcBef>
                <a:spcPts val="285"/>
              </a:spcBef>
            </a:pP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Link </a:t>
            </a:r>
            <a:r>
              <a:rPr sz="1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340480" y="1074292"/>
            <a:ext cx="2616200" cy="406400"/>
            <a:chOff x="3340480" y="1074292"/>
            <a:chExt cx="2616200" cy="406400"/>
          </a:xfrm>
        </p:grpSpPr>
        <p:sp>
          <p:nvSpPr>
            <p:cNvPr id="24" name="object 24"/>
            <p:cNvSpPr/>
            <p:nvPr/>
          </p:nvSpPr>
          <p:spPr>
            <a:xfrm>
              <a:off x="3353180" y="1086992"/>
              <a:ext cx="2590800" cy="381000"/>
            </a:xfrm>
            <a:custGeom>
              <a:avLst/>
              <a:gdLst/>
              <a:ahLst/>
              <a:cxnLst/>
              <a:rect l="l" t="t" r="r" b="b"/>
              <a:pathLst>
                <a:path w="2590800" h="381000">
                  <a:moveTo>
                    <a:pt x="2527300" y="0"/>
                  </a:moveTo>
                  <a:lnTo>
                    <a:pt x="63500" y="0"/>
                  </a:lnTo>
                  <a:lnTo>
                    <a:pt x="38790" y="4992"/>
                  </a:lnTo>
                  <a:lnTo>
                    <a:pt x="18605" y="18605"/>
                  </a:lnTo>
                  <a:lnTo>
                    <a:pt x="4992" y="38790"/>
                  </a:lnTo>
                  <a:lnTo>
                    <a:pt x="0" y="63500"/>
                  </a:lnTo>
                  <a:lnTo>
                    <a:pt x="0" y="317500"/>
                  </a:lnTo>
                  <a:lnTo>
                    <a:pt x="4992" y="342209"/>
                  </a:lnTo>
                  <a:lnTo>
                    <a:pt x="18605" y="362394"/>
                  </a:lnTo>
                  <a:lnTo>
                    <a:pt x="38790" y="376007"/>
                  </a:lnTo>
                  <a:lnTo>
                    <a:pt x="63500" y="381000"/>
                  </a:lnTo>
                  <a:lnTo>
                    <a:pt x="2527300" y="381000"/>
                  </a:lnTo>
                  <a:lnTo>
                    <a:pt x="2552009" y="376007"/>
                  </a:lnTo>
                  <a:lnTo>
                    <a:pt x="2572194" y="362394"/>
                  </a:lnTo>
                  <a:lnTo>
                    <a:pt x="2585807" y="342209"/>
                  </a:lnTo>
                  <a:lnTo>
                    <a:pt x="2590800" y="317500"/>
                  </a:lnTo>
                  <a:lnTo>
                    <a:pt x="2590800" y="63500"/>
                  </a:lnTo>
                  <a:lnTo>
                    <a:pt x="2585807" y="38790"/>
                  </a:lnTo>
                  <a:lnTo>
                    <a:pt x="2572194" y="18605"/>
                  </a:lnTo>
                  <a:lnTo>
                    <a:pt x="2552009" y="4992"/>
                  </a:lnTo>
                  <a:lnTo>
                    <a:pt x="2527300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53180" y="1086992"/>
              <a:ext cx="2590800" cy="381000"/>
            </a:xfrm>
            <a:custGeom>
              <a:avLst/>
              <a:gdLst/>
              <a:ahLst/>
              <a:cxnLst/>
              <a:rect l="l" t="t" r="r" b="b"/>
              <a:pathLst>
                <a:path w="2590800" h="381000">
                  <a:moveTo>
                    <a:pt x="0" y="63500"/>
                  </a:moveTo>
                  <a:lnTo>
                    <a:pt x="4992" y="38790"/>
                  </a:lnTo>
                  <a:lnTo>
                    <a:pt x="18605" y="18605"/>
                  </a:lnTo>
                  <a:lnTo>
                    <a:pt x="38790" y="4992"/>
                  </a:lnTo>
                  <a:lnTo>
                    <a:pt x="63500" y="0"/>
                  </a:lnTo>
                  <a:lnTo>
                    <a:pt x="2527300" y="0"/>
                  </a:lnTo>
                  <a:lnTo>
                    <a:pt x="2552009" y="4992"/>
                  </a:lnTo>
                  <a:lnTo>
                    <a:pt x="2572194" y="18605"/>
                  </a:lnTo>
                  <a:lnTo>
                    <a:pt x="2585807" y="38790"/>
                  </a:lnTo>
                  <a:lnTo>
                    <a:pt x="2590800" y="63500"/>
                  </a:lnTo>
                  <a:lnTo>
                    <a:pt x="2590800" y="317500"/>
                  </a:lnTo>
                  <a:lnTo>
                    <a:pt x="2585807" y="342209"/>
                  </a:lnTo>
                  <a:lnTo>
                    <a:pt x="2572194" y="362394"/>
                  </a:lnTo>
                  <a:lnTo>
                    <a:pt x="2552009" y="376007"/>
                  </a:lnTo>
                  <a:lnTo>
                    <a:pt x="2527300" y="381000"/>
                  </a:lnTo>
                  <a:lnTo>
                    <a:pt x="63500" y="381000"/>
                  </a:lnTo>
                  <a:lnTo>
                    <a:pt x="38790" y="376007"/>
                  </a:lnTo>
                  <a:lnTo>
                    <a:pt x="18605" y="362394"/>
                  </a:lnTo>
                  <a:lnTo>
                    <a:pt x="4992" y="342209"/>
                  </a:lnTo>
                  <a:lnTo>
                    <a:pt x="0" y="317500"/>
                  </a:lnTo>
                  <a:lnTo>
                    <a:pt x="0" y="63500"/>
                  </a:lnTo>
                  <a:close/>
                </a:path>
              </a:pathLst>
            </a:custGeom>
            <a:ln w="25146">
              <a:solidFill>
                <a:srgbClr val="A71E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3456685" y="1153921"/>
            <a:ext cx="23831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identifying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words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845681" y="3319145"/>
            <a:ext cx="2082800" cy="1189990"/>
            <a:chOff x="6845681" y="3319145"/>
            <a:chExt cx="2082800" cy="1189990"/>
          </a:xfrm>
        </p:grpSpPr>
        <p:sp>
          <p:nvSpPr>
            <p:cNvPr id="28" name="object 28"/>
            <p:cNvSpPr/>
            <p:nvPr/>
          </p:nvSpPr>
          <p:spPr>
            <a:xfrm>
              <a:off x="6858381" y="3331845"/>
              <a:ext cx="2057400" cy="1164590"/>
            </a:xfrm>
            <a:custGeom>
              <a:avLst/>
              <a:gdLst/>
              <a:ahLst/>
              <a:cxnLst/>
              <a:rect l="l" t="t" r="r" b="b"/>
              <a:pathLst>
                <a:path w="2057400" h="1164589">
                  <a:moveTo>
                    <a:pt x="1863344" y="0"/>
                  </a:moveTo>
                  <a:lnTo>
                    <a:pt x="194056" y="0"/>
                  </a:lnTo>
                  <a:lnTo>
                    <a:pt x="149556" y="5124"/>
                  </a:lnTo>
                  <a:lnTo>
                    <a:pt x="108709" y="19721"/>
                  </a:lnTo>
                  <a:lnTo>
                    <a:pt x="72678" y="42627"/>
                  </a:lnTo>
                  <a:lnTo>
                    <a:pt x="42627" y="72678"/>
                  </a:lnTo>
                  <a:lnTo>
                    <a:pt x="19721" y="108709"/>
                  </a:lnTo>
                  <a:lnTo>
                    <a:pt x="5124" y="149556"/>
                  </a:lnTo>
                  <a:lnTo>
                    <a:pt x="0" y="194055"/>
                  </a:lnTo>
                  <a:lnTo>
                    <a:pt x="0" y="970279"/>
                  </a:lnTo>
                  <a:lnTo>
                    <a:pt x="5124" y="1014779"/>
                  </a:lnTo>
                  <a:lnTo>
                    <a:pt x="19721" y="1055626"/>
                  </a:lnTo>
                  <a:lnTo>
                    <a:pt x="42627" y="1091657"/>
                  </a:lnTo>
                  <a:lnTo>
                    <a:pt x="72678" y="1121708"/>
                  </a:lnTo>
                  <a:lnTo>
                    <a:pt x="108709" y="1144614"/>
                  </a:lnTo>
                  <a:lnTo>
                    <a:pt x="149556" y="1159211"/>
                  </a:lnTo>
                  <a:lnTo>
                    <a:pt x="194056" y="1164335"/>
                  </a:lnTo>
                  <a:lnTo>
                    <a:pt x="1863344" y="1164335"/>
                  </a:lnTo>
                  <a:lnTo>
                    <a:pt x="1907843" y="1159211"/>
                  </a:lnTo>
                  <a:lnTo>
                    <a:pt x="1948690" y="1144614"/>
                  </a:lnTo>
                  <a:lnTo>
                    <a:pt x="1984721" y="1121708"/>
                  </a:lnTo>
                  <a:lnTo>
                    <a:pt x="2014772" y="1091657"/>
                  </a:lnTo>
                  <a:lnTo>
                    <a:pt x="2037678" y="1055626"/>
                  </a:lnTo>
                  <a:lnTo>
                    <a:pt x="2052275" y="1014779"/>
                  </a:lnTo>
                  <a:lnTo>
                    <a:pt x="2057400" y="970279"/>
                  </a:lnTo>
                  <a:lnTo>
                    <a:pt x="2057400" y="194055"/>
                  </a:lnTo>
                  <a:lnTo>
                    <a:pt x="2052275" y="149556"/>
                  </a:lnTo>
                  <a:lnTo>
                    <a:pt x="2037678" y="108709"/>
                  </a:lnTo>
                  <a:lnTo>
                    <a:pt x="2014772" y="72678"/>
                  </a:lnTo>
                  <a:lnTo>
                    <a:pt x="1984721" y="42627"/>
                  </a:lnTo>
                  <a:lnTo>
                    <a:pt x="1948690" y="19721"/>
                  </a:lnTo>
                  <a:lnTo>
                    <a:pt x="1907843" y="5124"/>
                  </a:lnTo>
                  <a:lnTo>
                    <a:pt x="1863344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858381" y="3331845"/>
              <a:ext cx="2057400" cy="1164590"/>
            </a:xfrm>
            <a:custGeom>
              <a:avLst/>
              <a:gdLst/>
              <a:ahLst/>
              <a:cxnLst/>
              <a:rect l="l" t="t" r="r" b="b"/>
              <a:pathLst>
                <a:path w="2057400" h="1164589">
                  <a:moveTo>
                    <a:pt x="0" y="194055"/>
                  </a:moveTo>
                  <a:lnTo>
                    <a:pt x="5124" y="149556"/>
                  </a:lnTo>
                  <a:lnTo>
                    <a:pt x="19721" y="108709"/>
                  </a:lnTo>
                  <a:lnTo>
                    <a:pt x="42627" y="72678"/>
                  </a:lnTo>
                  <a:lnTo>
                    <a:pt x="72678" y="42627"/>
                  </a:lnTo>
                  <a:lnTo>
                    <a:pt x="108709" y="19721"/>
                  </a:lnTo>
                  <a:lnTo>
                    <a:pt x="149556" y="5124"/>
                  </a:lnTo>
                  <a:lnTo>
                    <a:pt x="194056" y="0"/>
                  </a:lnTo>
                  <a:lnTo>
                    <a:pt x="1863344" y="0"/>
                  </a:lnTo>
                  <a:lnTo>
                    <a:pt x="1907843" y="5124"/>
                  </a:lnTo>
                  <a:lnTo>
                    <a:pt x="1948690" y="19721"/>
                  </a:lnTo>
                  <a:lnTo>
                    <a:pt x="1984721" y="42627"/>
                  </a:lnTo>
                  <a:lnTo>
                    <a:pt x="2014772" y="72678"/>
                  </a:lnTo>
                  <a:lnTo>
                    <a:pt x="2037678" y="108709"/>
                  </a:lnTo>
                  <a:lnTo>
                    <a:pt x="2052275" y="149556"/>
                  </a:lnTo>
                  <a:lnTo>
                    <a:pt x="2057400" y="194055"/>
                  </a:lnTo>
                  <a:lnTo>
                    <a:pt x="2057400" y="970279"/>
                  </a:lnTo>
                  <a:lnTo>
                    <a:pt x="2052275" y="1014779"/>
                  </a:lnTo>
                  <a:lnTo>
                    <a:pt x="2037678" y="1055626"/>
                  </a:lnTo>
                  <a:lnTo>
                    <a:pt x="2014772" y="1091657"/>
                  </a:lnTo>
                  <a:lnTo>
                    <a:pt x="1984721" y="1121708"/>
                  </a:lnTo>
                  <a:lnTo>
                    <a:pt x="1948690" y="1144614"/>
                  </a:lnTo>
                  <a:lnTo>
                    <a:pt x="1907843" y="1159211"/>
                  </a:lnTo>
                  <a:lnTo>
                    <a:pt x="1863344" y="1164335"/>
                  </a:lnTo>
                  <a:lnTo>
                    <a:pt x="194056" y="1164335"/>
                  </a:lnTo>
                  <a:lnTo>
                    <a:pt x="149556" y="1159211"/>
                  </a:lnTo>
                  <a:lnTo>
                    <a:pt x="108709" y="1144614"/>
                  </a:lnTo>
                  <a:lnTo>
                    <a:pt x="72678" y="1121708"/>
                  </a:lnTo>
                  <a:lnTo>
                    <a:pt x="42627" y="1091657"/>
                  </a:lnTo>
                  <a:lnTo>
                    <a:pt x="19721" y="1055626"/>
                  </a:lnTo>
                  <a:lnTo>
                    <a:pt x="5124" y="1014779"/>
                  </a:lnTo>
                  <a:lnTo>
                    <a:pt x="0" y="970279"/>
                  </a:lnTo>
                  <a:lnTo>
                    <a:pt x="0" y="194055"/>
                  </a:lnTo>
                  <a:close/>
                </a:path>
              </a:pathLst>
            </a:custGeom>
            <a:ln w="25146">
              <a:solidFill>
                <a:srgbClr val="A71E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7006335" y="3363975"/>
            <a:ext cx="176276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635" algn="ctr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1400" spc="65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pt</a:t>
            </a:r>
            <a:r>
              <a:rPr sz="14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mizing</a:t>
            </a:r>
            <a:r>
              <a:rPr sz="14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dirty="0">
                <a:solidFill>
                  <a:srgbClr val="FFFFFF"/>
                </a:solidFill>
                <a:latin typeface="Verdana"/>
                <a:cs typeface="Verdana"/>
              </a:rPr>
              <a:t>techn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140" dirty="0">
                <a:solidFill>
                  <a:srgbClr val="FFFFFF"/>
                </a:solidFill>
                <a:latin typeface="Verdana"/>
                <a:cs typeface="Verdana"/>
              </a:rPr>
              <a:t>ca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l  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elem</a:t>
            </a:r>
            <a:r>
              <a:rPr sz="1400" spc="-60" dirty="0">
                <a:solidFill>
                  <a:srgbClr val="FFFFFF"/>
                </a:solidFill>
                <a:latin typeface="Verdana"/>
                <a:cs typeface="Verdana"/>
              </a:rPr>
              <a:t>ents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ebs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te 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crawl</a:t>
            </a:r>
            <a:r>
              <a:rPr sz="1400" spc="-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ng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40" dirty="0">
                <a:solidFill>
                  <a:srgbClr val="FFFFFF"/>
                </a:solidFill>
                <a:latin typeface="Verdana"/>
                <a:cs typeface="Verdana"/>
              </a:rPr>
              <a:t>and  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ranking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035680" y="6083680"/>
            <a:ext cx="3340100" cy="428625"/>
            <a:chOff x="3035680" y="6083680"/>
            <a:chExt cx="3340100" cy="428625"/>
          </a:xfrm>
        </p:grpSpPr>
        <p:sp>
          <p:nvSpPr>
            <p:cNvPr id="32" name="object 32"/>
            <p:cNvSpPr/>
            <p:nvPr/>
          </p:nvSpPr>
          <p:spPr>
            <a:xfrm>
              <a:off x="3048380" y="6096380"/>
              <a:ext cx="3314700" cy="403225"/>
            </a:xfrm>
            <a:custGeom>
              <a:avLst/>
              <a:gdLst/>
              <a:ahLst/>
              <a:cxnLst/>
              <a:rect l="l" t="t" r="r" b="b"/>
              <a:pathLst>
                <a:path w="3314700" h="403225">
                  <a:moveTo>
                    <a:pt x="3247517" y="0"/>
                  </a:moveTo>
                  <a:lnTo>
                    <a:pt x="67183" y="0"/>
                  </a:lnTo>
                  <a:lnTo>
                    <a:pt x="41040" y="5278"/>
                  </a:lnTo>
                  <a:lnTo>
                    <a:pt x="19685" y="19675"/>
                  </a:lnTo>
                  <a:lnTo>
                    <a:pt x="5282" y="41030"/>
                  </a:lnTo>
                  <a:lnTo>
                    <a:pt x="0" y="67183"/>
                  </a:lnTo>
                  <a:lnTo>
                    <a:pt x="0" y="335915"/>
                  </a:lnTo>
                  <a:lnTo>
                    <a:pt x="5282" y="362062"/>
                  </a:lnTo>
                  <a:lnTo>
                    <a:pt x="19684" y="383417"/>
                  </a:lnTo>
                  <a:lnTo>
                    <a:pt x="41040" y="397817"/>
                  </a:lnTo>
                  <a:lnTo>
                    <a:pt x="67183" y="403098"/>
                  </a:lnTo>
                  <a:lnTo>
                    <a:pt x="3247517" y="403098"/>
                  </a:lnTo>
                  <a:lnTo>
                    <a:pt x="3273659" y="397817"/>
                  </a:lnTo>
                  <a:lnTo>
                    <a:pt x="3295015" y="383417"/>
                  </a:lnTo>
                  <a:lnTo>
                    <a:pt x="3309417" y="362062"/>
                  </a:lnTo>
                  <a:lnTo>
                    <a:pt x="3314700" y="335915"/>
                  </a:lnTo>
                  <a:lnTo>
                    <a:pt x="3314700" y="67183"/>
                  </a:lnTo>
                  <a:lnTo>
                    <a:pt x="3309417" y="41030"/>
                  </a:lnTo>
                  <a:lnTo>
                    <a:pt x="3295015" y="19675"/>
                  </a:lnTo>
                  <a:lnTo>
                    <a:pt x="3273659" y="5278"/>
                  </a:lnTo>
                  <a:lnTo>
                    <a:pt x="3247517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048380" y="6096380"/>
              <a:ext cx="3314700" cy="403225"/>
            </a:xfrm>
            <a:custGeom>
              <a:avLst/>
              <a:gdLst/>
              <a:ahLst/>
              <a:cxnLst/>
              <a:rect l="l" t="t" r="r" b="b"/>
              <a:pathLst>
                <a:path w="3314700" h="403225">
                  <a:moveTo>
                    <a:pt x="0" y="67183"/>
                  </a:moveTo>
                  <a:lnTo>
                    <a:pt x="5282" y="41030"/>
                  </a:lnTo>
                  <a:lnTo>
                    <a:pt x="19685" y="19675"/>
                  </a:lnTo>
                  <a:lnTo>
                    <a:pt x="41040" y="5278"/>
                  </a:lnTo>
                  <a:lnTo>
                    <a:pt x="67183" y="0"/>
                  </a:lnTo>
                  <a:lnTo>
                    <a:pt x="3247517" y="0"/>
                  </a:lnTo>
                  <a:lnTo>
                    <a:pt x="3273659" y="5278"/>
                  </a:lnTo>
                  <a:lnTo>
                    <a:pt x="3295015" y="19675"/>
                  </a:lnTo>
                  <a:lnTo>
                    <a:pt x="3309417" y="41030"/>
                  </a:lnTo>
                  <a:lnTo>
                    <a:pt x="3314700" y="67183"/>
                  </a:lnTo>
                  <a:lnTo>
                    <a:pt x="3314700" y="335915"/>
                  </a:lnTo>
                  <a:lnTo>
                    <a:pt x="3309417" y="362062"/>
                  </a:lnTo>
                  <a:lnTo>
                    <a:pt x="3295015" y="383417"/>
                  </a:lnTo>
                  <a:lnTo>
                    <a:pt x="3273659" y="397817"/>
                  </a:lnTo>
                  <a:lnTo>
                    <a:pt x="3247517" y="403098"/>
                  </a:lnTo>
                  <a:lnTo>
                    <a:pt x="67183" y="403098"/>
                  </a:lnTo>
                  <a:lnTo>
                    <a:pt x="41040" y="397817"/>
                  </a:lnTo>
                  <a:lnTo>
                    <a:pt x="19684" y="383417"/>
                  </a:lnTo>
                  <a:lnTo>
                    <a:pt x="5282" y="362062"/>
                  </a:lnTo>
                  <a:lnTo>
                    <a:pt x="0" y="335915"/>
                  </a:lnTo>
                  <a:lnTo>
                    <a:pt x="0" y="67183"/>
                  </a:lnTo>
                  <a:close/>
                </a:path>
              </a:pathLst>
            </a:custGeom>
            <a:ln w="25146">
              <a:solidFill>
                <a:srgbClr val="A71E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3275329" y="6174740"/>
            <a:ext cx="286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Process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optimizi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spc="65" dirty="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00" spc="75" dirty="0">
                <a:solidFill>
                  <a:srgbClr val="FFFFFF"/>
                </a:solidFill>
                <a:latin typeface="Verdana"/>
                <a:cs typeface="Verdana"/>
              </a:rPr>
              <a:t>eb</a:t>
            </a:r>
            <a:r>
              <a:rPr sz="14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25" dirty="0">
                <a:solidFill>
                  <a:srgbClr val="FFFFFF"/>
                </a:solidFill>
                <a:latin typeface="Verdana"/>
                <a:cs typeface="Verdana"/>
              </a:rPr>
              <a:t>pages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92481" y="3289427"/>
            <a:ext cx="2006600" cy="1189990"/>
            <a:chOff x="292481" y="3289427"/>
            <a:chExt cx="2006600" cy="1189990"/>
          </a:xfrm>
        </p:grpSpPr>
        <p:sp>
          <p:nvSpPr>
            <p:cNvPr id="36" name="object 36"/>
            <p:cNvSpPr/>
            <p:nvPr/>
          </p:nvSpPr>
          <p:spPr>
            <a:xfrm>
              <a:off x="305181" y="3302127"/>
              <a:ext cx="1981200" cy="1164590"/>
            </a:xfrm>
            <a:custGeom>
              <a:avLst/>
              <a:gdLst/>
              <a:ahLst/>
              <a:cxnLst/>
              <a:rect l="l" t="t" r="r" b="b"/>
              <a:pathLst>
                <a:path w="1981200" h="1164589">
                  <a:moveTo>
                    <a:pt x="1787144" y="0"/>
                  </a:moveTo>
                  <a:lnTo>
                    <a:pt x="194056" y="0"/>
                  </a:lnTo>
                  <a:lnTo>
                    <a:pt x="149560" y="5124"/>
                  </a:lnTo>
                  <a:lnTo>
                    <a:pt x="108714" y="19721"/>
                  </a:lnTo>
                  <a:lnTo>
                    <a:pt x="72683" y="42627"/>
                  </a:lnTo>
                  <a:lnTo>
                    <a:pt x="42631" y="72678"/>
                  </a:lnTo>
                  <a:lnTo>
                    <a:pt x="19723" y="108709"/>
                  </a:lnTo>
                  <a:lnTo>
                    <a:pt x="5125" y="149556"/>
                  </a:lnTo>
                  <a:lnTo>
                    <a:pt x="0" y="194055"/>
                  </a:lnTo>
                  <a:lnTo>
                    <a:pt x="0" y="970279"/>
                  </a:lnTo>
                  <a:lnTo>
                    <a:pt x="5125" y="1014779"/>
                  </a:lnTo>
                  <a:lnTo>
                    <a:pt x="19723" y="1055626"/>
                  </a:lnTo>
                  <a:lnTo>
                    <a:pt x="42631" y="1091657"/>
                  </a:lnTo>
                  <a:lnTo>
                    <a:pt x="72683" y="1121708"/>
                  </a:lnTo>
                  <a:lnTo>
                    <a:pt x="108714" y="1144614"/>
                  </a:lnTo>
                  <a:lnTo>
                    <a:pt x="149560" y="1159211"/>
                  </a:lnTo>
                  <a:lnTo>
                    <a:pt x="194056" y="1164335"/>
                  </a:lnTo>
                  <a:lnTo>
                    <a:pt x="1787144" y="1164335"/>
                  </a:lnTo>
                  <a:lnTo>
                    <a:pt x="1831643" y="1159211"/>
                  </a:lnTo>
                  <a:lnTo>
                    <a:pt x="1872490" y="1144614"/>
                  </a:lnTo>
                  <a:lnTo>
                    <a:pt x="1908521" y="1121708"/>
                  </a:lnTo>
                  <a:lnTo>
                    <a:pt x="1938572" y="1091657"/>
                  </a:lnTo>
                  <a:lnTo>
                    <a:pt x="1961478" y="1055626"/>
                  </a:lnTo>
                  <a:lnTo>
                    <a:pt x="1976075" y="1014779"/>
                  </a:lnTo>
                  <a:lnTo>
                    <a:pt x="1981200" y="970279"/>
                  </a:lnTo>
                  <a:lnTo>
                    <a:pt x="1981200" y="194055"/>
                  </a:lnTo>
                  <a:lnTo>
                    <a:pt x="1976075" y="149556"/>
                  </a:lnTo>
                  <a:lnTo>
                    <a:pt x="1961478" y="108709"/>
                  </a:lnTo>
                  <a:lnTo>
                    <a:pt x="1938572" y="72678"/>
                  </a:lnTo>
                  <a:lnTo>
                    <a:pt x="1908521" y="42627"/>
                  </a:lnTo>
                  <a:lnTo>
                    <a:pt x="1872490" y="19721"/>
                  </a:lnTo>
                  <a:lnTo>
                    <a:pt x="1831643" y="5124"/>
                  </a:lnTo>
                  <a:lnTo>
                    <a:pt x="1787144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05181" y="3302127"/>
              <a:ext cx="1981200" cy="1164590"/>
            </a:xfrm>
            <a:custGeom>
              <a:avLst/>
              <a:gdLst/>
              <a:ahLst/>
              <a:cxnLst/>
              <a:rect l="l" t="t" r="r" b="b"/>
              <a:pathLst>
                <a:path w="1981200" h="1164589">
                  <a:moveTo>
                    <a:pt x="0" y="194055"/>
                  </a:moveTo>
                  <a:lnTo>
                    <a:pt x="5125" y="149556"/>
                  </a:lnTo>
                  <a:lnTo>
                    <a:pt x="19723" y="108709"/>
                  </a:lnTo>
                  <a:lnTo>
                    <a:pt x="42631" y="72678"/>
                  </a:lnTo>
                  <a:lnTo>
                    <a:pt x="72683" y="42627"/>
                  </a:lnTo>
                  <a:lnTo>
                    <a:pt x="108714" y="19721"/>
                  </a:lnTo>
                  <a:lnTo>
                    <a:pt x="149560" y="5124"/>
                  </a:lnTo>
                  <a:lnTo>
                    <a:pt x="194056" y="0"/>
                  </a:lnTo>
                  <a:lnTo>
                    <a:pt x="1787144" y="0"/>
                  </a:lnTo>
                  <a:lnTo>
                    <a:pt x="1831643" y="5124"/>
                  </a:lnTo>
                  <a:lnTo>
                    <a:pt x="1872490" y="19721"/>
                  </a:lnTo>
                  <a:lnTo>
                    <a:pt x="1908521" y="42627"/>
                  </a:lnTo>
                  <a:lnTo>
                    <a:pt x="1938572" y="72678"/>
                  </a:lnTo>
                  <a:lnTo>
                    <a:pt x="1961478" y="108709"/>
                  </a:lnTo>
                  <a:lnTo>
                    <a:pt x="1976075" y="149556"/>
                  </a:lnTo>
                  <a:lnTo>
                    <a:pt x="1981200" y="194055"/>
                  </a:lnTo>
                  <a:lnTo>
                    <a:pt x="1981200" y="970279"/>
                  </a:lnTo>
                  <a:lnTo>
                    <a:pt x="1976075" y="1014779"/>
                  </a:lnTo>
                  <a:lnTo>
                    <a:pt x="1961478" y="1055626"/>
                  </a:lnTo>
                  <a:lnTo>
                    <a:pt x="1938572" y="1091657"/>
                  </a:lnTo>
                  <a:lnTo>
                    <a:pt x="1908521" y="1121708"/>
                  </a:lnTo>
                  <a:lnTo>
                    <a:pt x="1872490" y="1144614"/>
                  </a:lnTo>
                  <a:lnTo>
                    <a:pt x="1831643" y="1159211"/>
                  </a:lnTo>
                  <a:lnTo>
                    <a:pt x="1787144" y="1164335"/>
                  </a:lnTo>
                  <a:lnTo>
                    <a:pt x="194056" y="1164335"/>
                  </a:lnTo>
                  <a:lnTo>
                    <a:pt x="149560" y="1159211"/>
                  </a:lnTo>
                  <a:lnTo>
                    <a:pt x="108714" y="1144614"/>
                  </a:lnTo>
                  <a:lnTo>
                    <a:pt x="72683" y="1121708"/>
                  </a:lnTo>
                  <a:lnTo>
                    <a:pt x="42631" y="1091657"/>
                  </a:lnTo>
                  <a:lnTo>
                    <a:pt x="19723" y="1055626"/>
                  </a:lnTo>
                  <a:lnTo>
                    <a:pt x="5125" y="1014779"/>
                  </a:lnTo>
                  <a:lnTo>
                    <a:pt x="0" y="970279"/>
                  </a:lnTo>
                  <a:lnTo>
                    <a:pt x="0" y="194055"/>
                  </a:lnTo>
                  <a:close/>
                </a:path>
              </a:pathLst>
            </a:custGeom>
            <a:ln w="25146">
              <a:solidFill>
                <a:srgbClr val="A71E6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16890" y="3441191"/>
            <a:ext cx="15570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95"/>
              </a:spcBef>
            </a:pPr>
            <a:r>
              <a:rPr sz="1400" spc="-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400" spc="-40" dirty="0">
                <a:solidFill>
                  <a:srgbClr val="FFFFFF"/>
                </a:solidFill>
                <a:latin typeface="Verdana"/>
                <a:cs typeface="Verdana"/>
              </a:rPr>
              <a:t>rocess</a:t>
            </a:r>
            <a:r>
              <a:rPr sz="1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of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Verdana"/>
                <a:cs typeface="Verdana"/>
              </a:rPr>
              <a:t>getti</a:t>
            </a:r>
            <a:r>
              <a:rPr sz="1400" spc="10" dirty="0">
                <a:solidFill>
                  <a:srgbClr val="FFFFFF"/>
                </a:solidFill>
                <a:latin typeface="Verdana"/>
                <a:cs typeface="Verdana"/>
              </a:rPr>
              <a:t>ng  </a:t>
            </a:r>
            <a:r>
              <a:rPr sz="14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45" dirty="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sz="1400" spc="-160" dirty="0">
                <a:solidFill>
                  <a:srgbClr val="FFFFFF"/>
                </a:solidFill>
                <a:latin typeface="Verdana"/>
                <a:cs typeface="Verdana"/>
              </a:rPr>
              <a:t>ks</a:t>
            </a:r>
            <a:r>
              <a:rPr sz="1400" spc="-13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55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30" dirty="0">
                <a:solidFill>
                  <a:srgbClr val="FFFFFF"/>
                </a:solidFill>
                <a:latin typeface="Verdana"/>
                <a:cs typeface="Verdana"/>
              </a:rPr>
              <a:t>other  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400" spc="-15" dirty="0">
                <a:solidFill>
                  <a:srgbClr val="FFFFFF"/>
                </a:solidFill>
                <a:latin typeface="Verdana"/>
                <a:cs typeface="Verdana"/>
              </a:rPr>
              <a:t>ebs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400" spc="-65" dirty="0">
                <a:solidFill>
                  <a:srgbClr val="FFFFFF"/>
                </a:solidFill>
                <a:latin typeface="Verdana"/>
                <a:cs typeface="Verdana"/>
              </a:rPr>
              <a:t>tes</a:t>
            </a:r>
            <a:r>
              <a:rPr sz="14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14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5" dirty="0">
                <a:solidFill>
                  <a:srgbClr val="FFFFFF"/>
                </a:solidFill>
                <a:latin typeface="Verdana"/>
                <a:cs typeface="Verdana"/>
              </a:rPr>
              <a:t>one’s  </a:t>
            </a:r>
            <a:r>
              <a:rPr sz="1400" spc="15" dirty="0">
                <a:solidFill>
                  <a:srgbClr val="FFFFFF"/>
                </a:solidFill>
                <a:latin typeface="Verdana"/>
                <a:cs typeface="Verdana"/>
              </a:rPr>
              <a:t>own</a:t>
            </a:r>
            <a:r>
              <a:rPr sz="1400" spc="-1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400" spc="-75" dirty="0">
                <a:solidFill>
                  <a:srgbClr val="FFFFFF"/>
                </a:solidFill>
                <a:latin typeface="Verdana"/>
                <a:cs typeface="Verdana"/>
              </a:rPr>
              <a:t>site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39" name="object 3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19671" y="931925"/>
            <a:ext cx="2308860" cy="2058162"/>
          </a:xfrm>
          <a:prstGeom prst="rect">
            <a:avLst/>
          </a:prstGeom>
        </p:spPr>
      </p:pic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3</a:t>
            </a:fld>
            <a:endParaRPr spc="-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64535" y="2835402"/>
            <a:ext cx="3449573" cy="339242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9257"/>
            <a:ext cx="784669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Black</a:t>
            </a:r>
            <a:r>
              <a:rPr spc="-225" dirty="0"/>
              <a:t> </a:t>
            </a:r>
            <a:r>
              <a:rPr spc="-120" dirty="0"/>
              <a:t>Hat</a:t>
            </a:r>
            <a:r>
              <a:rPr spc="-75" dirty="0"/>
              <a:t>,</a:t>
            </a:r>
            <a:r>
              <a:rPr spc="-235" dirty="0"/>
              <a:t> </a:t>
            </a:r>
            <a:r>
              <a:rPr spc="-85" dirty="0"/>
              <a:t>White</a:t>
            </a:r>
            <a:r>
              <a:rPr spc="-240" dirty="0"/>
              <a:t> </a:t>
            </a:r>
            <a:r>
              <a:rPr spc="-120" dirty="0"/>
              <a:t>Hat</a:t>
            </a:r>
            <a:r>
              <a:rPr spc="-75" dirty="0"/>
              <a:t>,</a:t>
            </a:r>
            <a:r>
              <a:rPr spc="-229" dirty="0"/>
              <a:t> </a:t>
            </a:r>
            <a:r>
              <a:rPr spc="120" dirty="0"/>
              <a:t>an</a:t>
            </a:r>
            <a:r>
              <a:rPr spc="125" dirty="0"/>
              <a:t>d</a:t>
            </a:r>
            <a:r>
              <a:rPr spc="-240" dirty="0"/>
              <a:t> </a:t>
            </a:r>
            <a:r>
              <a:rPr spc="-10" dirty="0"/>
              <a:t>Gra</a:t>
            </a:r>
            <a:r>
              <a:rPr spc="-5" dirty="0"/>
              <a:t>y</a:t>
            </a:r>
            <a:r>
              <a:rPr spc="-240" dirty="0"/>
              <a:t> </a:t>
            </a:r>
            <a:r>
              <a:rPr spc="-60" dirty="0"/>
              <a:t>Ha</a:t>
            </a:r>
            <a:r>
              <a:rPr spc="-35" dirty="0"/>
              <a:t>t</a:t>
            </a:r>
            <a:r>
              <a:rPr spc="-235" dirty="0"/>
              <a:t> </a:t>
            </a:r>
            <a:r>
              <a:rPr spc="-220" dirty="0"/>
              <a:t>SEO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863213" y="1507108"/>
            <a:ext cx="4227195" cy="656590"/>
            <a:chOff x="3863213" y="1507108"/>
            <a:chExt cx="4227195" cy="656590"/>
          </a:xfrm>
        </p:grpSpPr>
        <p:sp>
          <p:nvSpPr>
            <p:cNvPr id="5" name="object 5"/>
            <p:cNvSpPr/>
            <p:nvPr/>
          </p:nvSpPr>
          <p:spPr>
            <a:xfrm>
              <a:off x="3875913" y="1519808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096512" y="0"/>
                  </a:moveTo>
                  <a:lnTo>
                    <a:pt x="0" y="0"/>
                  </a:lnTo>
                  <a:lnTo>
                    <a:pt x="0" y="630935"/>
                  </a:lnTo>
                  <a:lnTo>
                    <a:pt x="4096512" y="630935"/>
                  </a:lnTo>
                  <a:lnTo>
                    <a:pt x="4137427" y="622667"/>
                  </a:lnTo>
                  <a:lnTo>
                    <a:pt x="4170854" y="600122"/>
                  </a:lnTo>
                  <a:lnTo>
                    <a:pt x="4193399" y="566695"/>
                  </a:lnTo>
                  <a:lnTo>
                    <a:pt x="4201668" y="525779"/>
                  </a:lnTo>
                  <a:lnTo>
                    <a:pt x="4201668" y="105155"/>
                  </a:lnTo>
                  <a:lnTo>
                    <a:pt x="4193399" y="64240"/>
                  </a:lnTo>
                  <a:lnTo>
                    <a:pt x="4170854" y="30813"/>
                  </a:lnTo>
                  <a:lnTo>
                    <a:pt x="4137427" y="8268"/>
                  </a:lnTo>
                  <a:lnTo>
                    <a:pt x="4096512" y="0"/>
                  </a:lnTo>
                  <a:close/>
                </a:path>
              </a:pathLst>
            </a:custGeom>
            <a:solidFill>
              <a:srgbClr val="EBCDEB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875913" y="1519808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201668" y="105155"/>
                  </a:moveTo>
                  <a:lnTo>
                    <a:pt x="4201668" y="525779"/>
                  </a:lnTo>
                  <a:lnTo>
                    <a:pt x="4193399" y="566695"/>
                  </a:lnTo>
                  <a:lnTo>
                    <a:pt x="4170854" y="600122"/>
                  </a:lnTo>
                  <a:lnTo>
                    <a:pt x="4137427" y="622667"/>
                  </a:lnTo>
                  <a:lnTo>
                    <a:pt x="4096512" y="630935"/>
                  </a:lnTo>
                  <a:lnTo>
                    <a:pt x="0" y="630935"/>
                  </a:lnTo>
                  <a:lnTo>
                    <a:pt x="0" y="0"/>
                  </a:lnTo>
                  <a:lnTo>
                    <a:pt x="4096512" y="0"/>
                  </a:lnTo>
                  <a:lnTo>
                    <a:pt x="4137427" y="8268"/>
                  </a:lnTo>
                  <a:lnTo>
                    <a:pt x="4170854" y="30813"/>
                  </a:lnTo>
                  <a:lnTo>
                    <a:pt x="4193399" y="64240"/>
                  </a:lnTo>
                  <a:lnTo>
                    <a:pt x="4201668" y="105155"/>
                  </a:lnTo>
                  <a:close/>
                </a:path>
              </a:pathLst>
            </a:custGeom>
            <a:ln w="25146">
              <a:solidFill>
                <a:srgbClr val="EBCD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928109" y="1559051"/>
            <a:ext cx="3390900" cy="523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4150" marR="5080" indent="-171450">
              <a:lnSpc>
                <a:spcPts val="1880"/>
              </a:lnSpc>
              <a:spcBef>
                <a:spcPts val="290"/>
              </a:spcBef>
              <a:buChar char="•"/>
              <a:tabLst>
                <a:tab pos="184150" algn="l"/>
              </a:tabLst>
            </a:pPr>
            <a:r>
              <a:rPr sz="1700" spc="-114" dirty="0">
                <a:latin typeface="Verdana"/>
                <a:cs typeface="Verdana"/>
              </a:rPr>
              <a:t>SE</a:t>
            </a:r>
            <a:r>
              <a:rPr sz="1700" spc="-130" dirty="0">
                <a:latin typeface="Verdana"/>
                <a:cs typeface="Verdana"/>
              </a:rPr>
              <a:t>O</a:t>
            </a:r>
            <a:r>
              <a:rPr sz="1700" spc="-125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practice</a:t>
            </a:r>
            <a:r>
              <a:rPr sz="1700" spc="10" dirty="0">
                <a:latin typeface="Verdana"/>
                <a:cs typeface="Verdana"/>
              </a:rPr>
              <a:t>s</a:t>
            </a:r>
            <a:r>
              <a:rPr sz="1700" spc="-120" dirty="0">
                <a:latin typeface="Verdana"/>
                <a:cs typeface="Verdana"/>
              </a:rPr>
              <a:t> </a:t>
            </a:r>
            <a:r>
              <a:rPr sz="1700" spc="45" dirty="0">
                <a:latin typeface="Verdana"/>
                <a:cs typeface="Verdana"/>
              </a:rPr>
              <a:t>created</a:t>
            </a:r>
            <a:r>
              <a:rPr sz="1700" spc="-125" dirty="0">
                <a:latin typeface="Verdana"/>
                <a:cs typeface="Verdana"/>
              </a:rPr>
              <a:t> </a:t>
            </a:r>
            <a:r>
              <a:rPr sz="1700" spc="114" dirty="0">
                <a:latin typeface="Verdana"/>
                <a:cs typeface="Verdana"/>
              </a:rPr>
              <a:t>ag</a:t>
            </a:r>
            <a:r>
              <a:rPr sz="1700" spc="105" dirty="0">
                <a:latin typeface="Verdana"/>
                <a:cs typeface="Verdana"/>
              </a:rPr>
              <a:t>a</a:t>
            </a:r>
            <a:r>
              <a:rPr sz="1700" spc="-130" dirty="0">
                <a:latin typeface="Verdana"/>
                <a:cs typeface="Verdana"/>
              </a:rPr>
              <a:t>in</a:t>
            </a:r>
            <a:r>
              <a:rPr sz="1700" spc="-145" dirty="0">
                <a:latin typeface="Verdana"/>
                <a:cs typeface="Verdana"/>
              </a:rPr>
              <a:t>s</a:t>
            </a:r>
            <a:r>
              <a:rPr sz="1700" spc="-90" dirty="0">
                <a:latin typeface="Verdana"/>
                <a:cs typeface="Verdana"/>
              </a:rPr>
              <a:t>t  </a:t>
            </a:r>
            <a:r>
              <a:rPr sz="1700" spc="-15" dirty="0">
                <a:latin typeface="Verdana"/>
                <a:cs typeface="Verdana"/>
              </a:rPr>
              <a:t>search</a:t>
            </a:r>
            <a:r>
              <a:rPr sz="1700" spc="-125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engine</a:t>
            </a:r>
            <a:r>
              <a:rPr sz="1700" spc="-135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guidelines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500250" y="1428622"/>
            <a:ext cx="6590030" cy="1563370"/>
            <a:chOff x="1500250" y="1428622"/>
            <a:chExt cx="6590030" cy="1563370"/>
          </a:xfrm>
        </p:grpSpPr>
        <p:sp>
          <p:nvSpPr>
            <p:cNvPr id="9" name="object 9"/>
            <p:cNvSpPr/>
            <p:nvPr/>
          </p:nvSpPr>
          <p:spPr>
            <a:xfrm>
              <a:off x="1512950" y="1441322"/>
              <a:ext cx="2363470" cy="788670"/>
            </a:xfrm>
            <a:custGeom>
              <a:avLst/>
              <a:gdLst/>
              <a:ahLst/>
              <a:cxnLst/>
              <a:rect l="l" t="t" r="r" b="b"/>
              <a:pathLst>
                <a:path w="2363470" h="788669">
                  <a:moveTo>
                    <a:pt x="2231517" y="0"/>
                  </a:moveTo>
                  <a:lnTo>
                    <a:pt x="131445" y="0"/>
                  </a:lnTo>
                  <a:lnTo>
                    <a:pt x="80260" y="10322"/>
                  </a:lnTo>
                  <a:lnTo>
                    <a:pt x="38481" y="38481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0" y="657225"/>
                  </a:lnTo>
                  <a:lnTo>
                    <a:pt x="10322" y="708409"/>
                  </a:lnTo>
                  <a:lnTo>
                    <a:pt x="38481" y="750189"/>
                  </a:lnTo>
                  <a:lnTo>
                    <a:pt x="80260" y="778347"/>
                  </a:lnTo>
                  <a:lnTo>
                    <a:pt x="131445" y="788670"/>
                  </a:lnTo>
                  <a:lnTo>
                    <a:pt x="2231517" y="788670"/>
                  </a:lnTo>
                  <a:lnTo>
                    <a:pt x="2282701" y="778347"/>
                  </a:lnTo>
                  <a:lnTo>
                    <a:pt x="2324481" y="750189"/>
                  </a:lnTo>
                  <a:lnTo>
                    <a:pt x="2352639" y="708409"/>
                  </a:lnTo>
                  <a:lnTo>
                    <a:pt x="2362962" y="657225"/>
                  </a:lnTo>
                  <a:lnTo>
                    <a:pt x="2362962" y="131445"/>
                  </a:lnTo>
                  <a:lnTo>
                    <a:pt x="2352639" y="80260"/>
                  </a:lnTo>
                  <a:lnTo>
                    <a:pt x="2324481" y="38481"/>
                  </a:lnTo>
                  <a:lnTo>
                    <a:pt x="2282701" y="10322"/>
                  </a:lnTo>
                  <a:lnTo>
                    <a:pt x="2231517" y="0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12950" y="1441322"/>
              <a:ext cx="2363470" cy="788670"/>
            </a:xfrm>
            <a:custGeom>
              <a:avLst/>
              <a:gdLst/>
              <a:ahLst/>
              <a:cxnLst/>
              <a:rect l="l" t="t" r="r" b="b"/>
              <a:pathLst>
                <a:path w="2363470" h="788669">
                  <a:moveTo>
                    <a:pt x="0" y="131445"/>
                  </a:moveTo>
                  <a:lnTo>
                    <a:pt x="10322" y="80260"/>
                  </a:lnTo>
                  <a:lnTo>
                    <a:pt x="38481" y="38481"/>
                  </a:lnTo>
                  <a:lnTo>
                    <a:pt x="80260" y="10322"/>
                  </a:lnTo>
                  <a:lnTo>
                    <a:pt x="131445" y="0"/>
                  </a:lnTo>
                  <a:lnTo>
                    <a:pt x="2231517" y="0"/>
                  </a:lnTo>
                  <a:lnTo>
                    <a:pt x="2282701" y="10322"/>
                  </a:lnTo>
                  <a:lnTo>
                    <a:pt x="2324481" y="38481"/>
                  </a:lnTo>
                  <a:lnTo>
                    <a:pt x="2352639" y="80260"/>
                  </a:lnTo>
                  <a:lnTo>
                    <a:pt x="2362962" y="131445"/>
                  </a:lnTo>
                  <a:lnTo>
                    <a:pt x="2362962" y="657225"/>
                  </a:lnTo>
                  <a:lnTo>
                    <a:pt x="2352639" y="708409"/>
                  </a:lnTo>
                  <a:lnTo>
                    <a:pt x="2324481" y="750189"/>
                  </a:lnTo>
                  <a:lnTo>
                    <a:pt x="2282701" y="778347"/>
                  </a:lnTo>
                  <a:lnTo>
                    <a:pt x="2231517" y="788670"/>
                  </a:lnTo>
                  <a:lnTo>
                    <a:pt x="131445" y="788670"/>
                  </a:lnTo>
                  <a:lnTo>
                    <a:pt x="80260" y="778347"/>
                  </a:lnTo>
                  <a:lnTo>
                    <a:pt x="38481" y="750189"/>
                  </a:lnTo>
                  <a:lnTo>
                    <a:pt x="10322" y="708409"/>
                  </a:lnTo>
                  <a:lnTo>
                    <a:pt x="0" y="657225"/>
                  </a:lnTo>
                  <a:lnTo>
                    <a:pt x="0" y="131445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875912" y="2348102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096512" y="0"/>
                  </a:moveTo>
                  <a:lnTo>
                    <a:pt x="0" y="0"/>
                  </a:lnTo>
                  <a:lnTo>
                    <a:pt x="0" y="630935"/>
                  </a:lnTo>
                  <a:lnTo>
                    <a:pt x="4096512" y="630935"/>
                  </a:lnTo>
                  <a:lnTo>
                    <a:pt x="4137427" y="622667"/>
                  </a:lnTo>
                  <a:lnTo>
                    <a:pt x="4170854" y="600122"/>
                  </a:lnTo>
                  <a:lnTo>
                    <a:pt x="4193399" y="566695"/>
                  </a:lnTo>
                  <a:lnTo>
                    <a:pt x="4201668" y="525779"/>
                  </a:lnTo>
                  <a:lnTo>
                    <a:pt x="4201668" y="105155"/>
                  </a:lnTo>
                  <a:lnTo>
                    <a:pt x="4193399" y="64240"/>
                  </a:lnTo>
                  <a:lnTo>
                    <a:pt x="4170854" y="30813"/>
                  </a:lnTo>
                  <a:lnTo>
                    <a:pt x="4137427" y="8268"/>
                  </a:lnTo>
                  <a:lnTo>
                    <a:pt x="4096512" y="0"/>
                  </a:lnTo>
                  <a:close/>
                </a:path>
              </a:pathLst>
            </a:custGeom>
            <a:solidFill>
              <a:srgbClr val="D5CEEE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75912" y="2348102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201668" y="105155"/>
                  </a:moveTo>
                  <a:lnTo>
                    <a:pt x="4201668" y="525779"/>
                  </a:lnTo>
                  <a:lnTo>
                    <a:pt x="4193399" y="566695"/>
                  </a:lnTo>
                  <a:lnTo>
                    <a:pt x="4170854" y="600122"/>
                  </a:lnTo>
                  <a:lnTo>
                    <a:pt x="4137427" y="622667"/>
                  </a:lnTo>
                  <a:lnTo>
                    <a:pt x="4096512" y="630935"/>
                  </a:lnTo>
                  <a:lnTo>
                    <a:pt x="0" y="630935"/>
                  </a:lnTo>
                  <a:lnTo>
                    <a:pt x="0" y="0"/>
                  </a:lnTo>
                  <a:lnTo>
                    <a:pt x="4096512" y="0"/>
                  </a:lnTo>
                  <a:lnTo>
                    <a:pt x="4137427" y="8268"/>
                  </a:lnTo>
                  <a:lnTo>
                    <a:pt x="4170854" y="30813"/>
                  </a:lnTo>
                  <a:lnTo>
                    <a:pt x="4193399" y="64240"/>
                  </a:lnTo>
                  <a:lnTo>
                    <a:pt x="4201668" y="105155"/>
                  </a:lnTo>
                  <a:close/>
                </a:path>
              </a:pathLst>
            </a:custGeom>
            <a:ln w="25146">
              <a:solidFill>
                <a:srgbClr val="D5C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928109" y="2387092"/>
            <a:ext cx="3408679" cy="52324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84150" marR="5080" indent="-171450">
              <a:lnSpc>
                <a:spcPts val="1880"/>
              </a:lnSpc>
              <a:spcBef>
                <a:spcPts val="290"/>
              </a:spcBef>
              <a:buChar char="•"/>
              <a:tabLst>
                <a:tab pos="184150" algn="l"/>
              </a:tabLst>
            </a:pPr>
            <a:r>
              <a:rPr sz="1700" spc="-114" dirty="0">
                <a:latin typeface="Verdana"/>
                <a:cs typeface="Verdana"/>
              </a:rPr>
              <a:t>SE</a:t>
            </a:r>
            <a:r>
              <a:rPr sz="1700" spc="-130" dirty="0">
                <a:latin typeface="Verdana"/>
                <a:cs typeface="Verdana"/>
              </a:rPr>
              <a:t>O</a:t>
            </a:r>
            <a:r>
              <a:rPr sz="1700" spc="-125" dirty="0">
                <a:latin typeface="Verdana"/>
                <a:cs typeface="Verdana"/>
              </a:rPr>
              <a:t> </a:t>
            </a:r>
            <a:r>
              <a:rPr sz="1700" spc="5" dirty="0">
                <a:latin typeface="Verdana"/>
                <a:cs typeface="Verdana"/>
              </a:rPr>
              <a:t>practice</a:t>
            </a:r>
            <a:r>
              <a:rPr sz="1700" spc="10" dirty="0">
                <a:latin typeface="Verdana"/>
                <a:cs typeface="Verdana"/>
              </a:rPr>
              <a:t>s</a:t>
            </a:r>
            <a:r>
              <a:rPr sz="1700" spc="-120" dirty="0">
                <a:latin typeface="Verdana"/>
                <a:cs typeface="Verdana"/>
              </a:rPr>
              <a:t> </a:t>
            </a:r>
            <a:r>
              <a:rPr sz="1700" spc="-25" dirty="0">
                <a:latin typeface="Verdana"/>
                <a:cs typeface="Verdana"/>
              </a:rPr>
              <a:t>following</a:t>
            </a:r>
            <a:r>
              <a:rPr sz="1700" spc="-125" dirty="0">
                <a:latin typeface="Verdana"/>
                <a:cs typeface="Verdana"/>
              </a:rPr>
              <a:t> </a:t>
            </a:r>
            <a:r>
              <a:rPr sz="1700" spc="-15" dirty="0">
                <a:latin typeface="Verdana"/>
                <a:cs typeface="Verdana"/>
              </a:rPr>
              <a:t>search  </a:t>
            </a:r>
            <a:r>
              <a:rPr sz="1700" spc="5" dirty="0">
                <a:latin typeface="Verdana"/>
                <a:cs typeface="Verdana"/>
              </a:rPr>
              <a:t>engine</a:t>
            </a:r>
            <a:r>
              <a:rPr sz="1700" spc="-130" dirty="0">
                <a:latin typeface="Verdana"/>
                <a:cs typeface="Verdana"/>
              </a:rPr>
              <a:t> </a:t>
            </a:r>
            <a:r>
              <a:rPr sz="1700" spc="-35" dirty="0">
                <a:latin typeface="Verdana"/>
                <a:cs typeface="Verdana"/>
              </a:rPr>
              <a:t>guidelines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500250" y="2256154"/>
            <a:ext cx="6590030" cy="1563370"/>
            <a:chOff x="1500250" y="2256154"/>
            <a:chExt cx="6590030" cy="1563370"/>
          </a:xfrm>
        </p:grpSpPr>
        <p:sp>
          <p:nvSpPr>
            <p:cNvPr id="15" name="object 15"/>
            <p:cNvSpPr/>
            <p:nvPr/>
          </p:nvSpPr>
          <p:spPr>
            <a:xfrm>
              <a:off x="1512950" y="2268854"/>
              <a:ext cx="2363470" cy="788670"/>
            </a:xfrm>
            <a:custGeom>
              <a:avLst/>
              <a:gdLst/>
              <a:ahLst/>
              <a:cxnLst/>
              <a:rect l="l" t="t" r="r" b="b"/>
              <a:pathLst>
                <a:path w="2363470" h="788669">
                  <a:moveTo>
                    <a:pt x="2231517" y="0"/>
                  </a:moveTo>
                  <a:lnTo>
                    <a:pt x="131445" y="0"/>
                  </a:lnTo>
                  <a:lnTo>
                    <a:pt x="80260" y="10322"/>
                  </a:lnTo>
                  <a:lnTo>
                    <a:pt x="38481" y="38481"/>
                  </a:lnTo>
                  <a:lnTo>
                    <a:pt x="10322" y="80260"/>
                  </a:lnTo>
                  <a:lnTo>
                    <a:pt x="0" y="131445"/>
                  </a:lnTo>
                  <a:lnTo>
                    <a:pt x="0" y="657225"/>
                  </a:lnTo>
                  <a:lnTo>
                    <a:pt x="10322" y="708409"/>
                  </a:lnTo>
                  <a:lnTo>
                    <a:pt x="38481" y="750189"/>
                  </a:lnTo>
                  <a:lnTo>
                    <a:pt x="80260" y="778347"/>
                  </a:lnTo>
                  <a:lnTo>
                    <a:pt x="131445" y="788670"/>
                  </a:lnTo>
                  <a:lnTo>
                    <a:pt x="2231517" y="788670"/>
                  </a:lnTo>
                  <a:lnTo>
                    <a:pt x="2282701" y="778347"/>
                  </a:lnTo>
                  <a:lnTo>
                    <a:pt x="2324481" y="750189"/>
                  </a:lnTo>
                  <a:lnTo>
                    <a:pt x="2352639" y="708409"/>
                  </a:lnTo>
                  <a:lnTo>
                    <a:pt x="2362962" y="657225"/>
                  </a:lnTo>
                  <a:lnTo>
                    <a:pt x="2362962" y="131445"/>
                  </a:lnTo>
                  <a:lnTo>
                    <a:pt x="2352639" y="80260"/>
                  </a:lnTo>
                  <a:lnTo>
                    <a:pt x="2324481" y="38481"/>
                  </a:lnTo>
                  <a:lnTo>
                    <a:pt x="2282701" y="10322"/>
                  </a:lnTo>
                  <a:lnTo>
                    <a:pt x="2231517" y="0"/>
                  </a:lnTo>
                  <a:close/>
                </a:path>
              </a:pathLst>
            </a:custGeom>
            <a:solidFill>
              <a:srgbClr val="583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12950" y="2268854"/>
              <a:ext cx="2363470" cy="788670"/>
            </a:xfrm>
            <a:custGeom>
              <a:avLst/>
              <a:gdLst/>
              <a:ahLst/>
              <a:cxnLst/>
              <a:rect l="l" t="t" r="r" b="b"/>
              <a:pathLst>
                <a:path w="2363470" h="788669">
                  <a:moveTo>
                    <a:pt x="0" y="131445"/>
                  </a:moveTo>
                  <a:lnTo>
                    <a:pt x="10322" y="80260"/>
                  </a:lnTo>
                  <a:lnTo>
                    <a:pt x="38481" y="38481"/>
                  </a:lnTo>
                  <a:lnTo>
                    <a:pt x="80260" y="10322"/>
                  </a:lnTo>
                  <a:lnTo>
                    <a:pt x="131445" y="0"/>
                  </a:lnTo>
                  <a:lnTo>
                    <a:pt x="2231517" y="0"/>
                  </a:lnTo>
                  <a:lnTo>
                    <a:pt x="2282701" y="10322"/>
                  </a:lnTo>
                  <a:lnTo>
                    <a:pt x="2324481" y="38481"/>
                  </a:lnTo>
                  <a:lnTo>
                    <a:pt x="2352639" y="80260"/>
                  </a:lnTo>
                  <a:lnTo>
                    <a:pt x="2362962" y="131445"/>
                  </a:lnTo>
                  <a:lnTo>
                    <a:pt x="2362962" y="657225"/>
                  </a:lnTo>
                  <a:lnTo>
                    <a:pt x="2352639" y="708409"/>
                  </a:lnTo>
                  <a:lnTo>
                    <a:pt x="2324481" y="750189"/>
                  </a:lnTo>
                  <a:lnTo>
                    <a:pt x="2282701" y="778347"/>
                  </a:lnTo>
                  <a:lnTo>
                    <a:pt x="2231517" y="788670"/>
                  </a:lnTo>
                  <a:lnTo>
                    <a:pt x="131445" y="788670"/>
                  </a:lnTo>
                  <a:lnTo>
                    <a:pt x="80260" y="778347"/>
                  </a:lnTo>
                  <a:lnTo>
                    <a:pt x="38481" y="750189"/>
                  </a:lnTo>
                  <a:lnTo>
                    <a:pt x="10322" y="708409"/>
                  </a:lnTo>
                  <a:lnTo>
                    <a:pt x="0" y="657225"/>
                  </a:lnTo>
                  <a:lnTo>
                    <a:pt x="0" y="131445"/>
                  </a:lnTo>
                  <a:close/>
                </a:path>
              </a:pathLst>
            </a:custGeom>
            <a:ln w="2514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875912" y="3175634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096512" y="0"/>
                  </a:moveTo>
                  <a:lnTo>
                    <a:pt x="0" y="0"/>
                  </a:lnTo>
                  <a:lnTo>
                    <a:pt x="0" y="630935"/>
                  </a:lnTo>
                  <a:lnTo>
                    <a:pt x="4096512" y="630935"/>
                  </a:lnTo>
                  <a:lnTo>
                    <a:pt x="4137427" y="622667"/>
                  </a:lnTo>
                  <a:lnTo>
                    <a:pt x="4170854" y="600122"/>
                  </a:lnTo>
                  <a:lnTo>
                    <a:pt x="4193399" y="566695"/>
                  </a:lnTo>
                  <a:lnTo>
                    <a:pt x="4201668" y="525779"/>
                  </a:lnTo>
                  <a:lnTo>
                    <a:pt x="4201668" y="105155"/>
                  </a:lnTo>
                  <a:lnTo>
                    <a:pt x="4193399" y="64240"/>
                  </a:lnTo>
                  <a:lnTo>
                    <a:pt x="4170854" y="30813"/>
                  </a:lnTo>
                  <a:lnTo>
                    <a:pt x="4137427" y="8268"/>
                  </a:lnTo>
                  <a:lnTo>
                    <a:pt x="4096512" y="0"/>
                  </a:lnTo>
                  <a:close/>
                </a:path>
              </a:pathLst>
            </a:custGeom>
            <a:solidFill>
              <a:srgbClr val="D0E0F1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5912" y="3175634"/>
              <a:ext cx="4201795" cy="631190"/>
            </a:xfrm>
            <a:custGeom>
              <a:avLst/>
              <a:gdLst/>
              <a:ahLst/>
              <a:cxnLst/>
              <a:rect l="l" t="t" r="r" b="b"/>
              <a:pathLst>
                <a:path w="4201795" h="631189">
                  <a:moveTo>
                    <a:pt x="4201668" y="105155"/>
                  </a:moveTo>
                  <a:lnTo>
                    <a:pt x="4201668" y="525779"/>
                  </a:lnTo>
                  <a:lnTo>
                    <a:pt x="4193399" y="566695"/>
                  </a:lnTo>
                  <a:lnTo>
                    <a:pt x="4170854" y="600122"/>
                  </a:lnTo>
                  <a:lnTo>
                    <a:pt x="4137427" y="622667"/>
                  </a:lnTo>
                  <a:lnTo>
                    <a:pt x="4096512" y="630935"/>
                  </a:lnTo>
                  <a:lnTo>
                    <a:pt x="0" y="630935"/>
                  </a:lnTo>
                  <a:lnTo>
                    <a:pt x="0" y="0"/>
                  </a:lnTo>
                  <a:lnTo>
                    <a:pt x="4096512" y="0"/>
                  </a:lnTo>
                  <a:lnTo>
                    <a:pt x="4137427" y="8268"/>
                  </a:lnTo>
                  <a:lnTo>
                    <a:pt x="4170854" y="30813"/>
                  </a:lnTo>
                  <a:lnTo>
                    <a:pt x="4193399" y="64240"/>
                  </a:lnTo>
                  <a:lnTo>
                    <a:pt x="4201668" y="105155"/>
                  </a:lnTo>
                  <a:close/>
                </a:path>
              </a:pathLst>
            </a:custGeom>
            <a:ln w="25146">
              <a:solidFill>
                <a:srgbClr val="D0E0F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928109" y="3214623"/>
            <a:ext cx="3358515" cy="523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0" indent="-171450">
              <a:lnSpc>
                <a:spcPts val="1960"/>
              </a:lnSpc>
              <a:spcBef>
                <a:spcPts val="100"/>
              </a:spcBef>
              <a:buChar char="•"/>
              <a:tabLst>
                <a:tab pos="184150" algn="l"/>
              </a:tabLst>
            </a:pPr>
            <a:r>
              <a:rPr sz="1700" spc="-114" dirty="0">
                <a:latin typeface="Verdana"/>
                <a:cs typeface="Verdana"/>
              </a:rPr>
              <a:t>SE</a:t>
            </a:r>
            <a:r>
              <a:rPr sz="1700" spc="-130" dirty="0">
                <a:latin typeface="Verdana"/>
                <a:cs typeface="Verdana"/>
              </a:rPr>
              <a:t>O </a:t>
            </a:r>
            <a:r>
              <a:rPr sz="1700" spc="55" dirty="0">
                <a:latin typeface="Verdana"/>
                <a:cs typeface="Verdana"/>
              </a:rPr>
              <a:t>pra</a:t>
            </a:r>
            <a:r>
              <a:rPr sz="1700" spc="45" dirty="0">
                <a:latin typeface="Verdana"/>
                <a:cs typeface="Verdana"/>
              </a:rPr>
              <a:t>c</a:t>
            </a:r>
            <a:r>
              <a:rPr sz="1700" spc="-30" dirty="0">
                <a:latin typeface="Verdana"/>
                <a:cs typeface="Verdana"/>
              </a:rPr>
              <a:t>tices</a:t>
            </a:r>
            <a:r>
              <a:rPr sz="1700" spc="-120" dirty="0">
                <a:latin typeface="Verdana"/>
                <a:cs typeface="Verdana"/>
              </a:rPr>
              <a:t> </a:t>
            </a:r>
            <a:r>
              <a:rPr sz="1700" spc="-40" dirty="0">
                <a:latin typeface="Verdana"/>
                <a:cs typeface="Verdana"/>
              </a:rPr>
              <a:t>witho</a:t>
            </a:r>
            <a:r>
              <a:rPr sz="1700" spc="-50" dirty="0">
                <a:latin typeface="Verdana"/>
                <a:cs typeface="Verdana"/>
              </a:rPr>
              <a:t>u</a:t>
            </a:r>
            <a:r>
              <a:rPr sz="1700" spc="-95" dirty="0">
                <a:latin typeface="Verdana"/>
                <a:cs typeface="Verdana"/>
              </a:rPr>
              <a:t>t</a:t>
            </a:r>
            <a:r>
              <a:rPr sz="1700" spc="-130" dirty="0">
                <a:latin typeface="Verdana"/>
                <a:cs typeface="Verdana"/>
              </a:rPr>
              <a:t> </a:t>
            </a:r>
            <a:r>
              <a:rPr sz="1700" spc="15" dirty="0">
                <a:latin typeface="Verdana"/>
                <a:cs typeface="Verdana"/>
              </a:rPr>
              <a:t>defined</a:t>
            </a:r>
            <a:endParaRPr sz="1700">
              <a:latin typeface="Verdana"/>
              <a:cs typeface="Verdana"/>
            </a:endParaRPr>
          </a:p>
          <a:p>
            <a:pPr marL="184150">
              <a:lnSpc>
                <a:spcPts val="1960"/>
              </a:lnSpc>
            </a:pPr>
            <a:r>
              <a:rPr sz="1700" spc="-35" dirty="0">
                <a:latin typeface="Verdana"/>
                <a:cs typeface="Verdana"/>
              </a:rPr>
              <a:t>guidelines</a:t>
            </a:r>
            <a:endParaRPr sz="17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500250" y="3084448"/>
            <a:ext cx="2388870" cy="813435"/>
            <a:chOff x="1500250" y="3084448"/>
            <a:chExt cx="2388870" cy="813435"/>
          </a:xfrm>
        </p:grpSpPr>
        <p:sp>
          <p:nvSpPr>
            <p:cNvPr id="21" name="object 21"/>
            <p:cNvSpPr/>
            <p:nvPr/>
          </p:nvSpPr>
          <p:spPr>
            <a:xfrm>
              <a:off x="1512950" y="3097148"/>
              <a:ext cx="2363470" cy="788035"/>
            </a:xfrm>
            <a:custGeom>
              <a:avLst/>
              <a:gdLst/>
              <a:ahLst/>
              <a:cxnLst/>
              <a:rect l="l" t="t" r="r" b="b"/>
              <a:pathLst>
                <a:path w="2363470" h="788035">
                  <a:moveTo>
                    <a:pt x="2231644" y="0"/>
                  </a:moveTo>
                  <a:lnTo>
                    <a:pt x="131318" y="0"/>
                  </a:lnTo>
                  <a:lnTo>
                    <a:pt x="80206" y="10320"/>
                  </a:lnTo>
                  <a:lnTo>
                    <a:pt x="38465" y="38465"/>
                  </a:lnTo>
                  <a:lnTo>
                    <a:pt x="10320" y="80206"/>
                  </a:lnTo>
                  <a:lnTo>
                    <a:pt x="0" y="131317"/>
                  </a:lnTo>
                  <a:lnTo>
                    <a:pt x="0" y="656589"/>
                  </a:lnTo>
                  <a:lnTo>
                    <a:pt x="10320" y="707701"/>
                  </a:lnTo>
                  <a:lnTo>
                    <a:pt x="38465" y="749442"/>
                  </a:lnTo>
                  <a:lnTo>
                    <a:pt x="80206" y="777587"/>
                  </a:lnTo>
                  <a:lnTo>
                    <a:pt x="131318" y="787907"/>
                  </a:lnTo>
                  <a:lnTo>
                    <a:pt x="2231644" y="787907"/>
                  </a:lnTo>
                  <a:lnTo>
                    <a:pt x="2282755" y="777587"/>
                  </a:lnTo>
                  <a:lnTo>
                    <a:pt x="2324496" y="749442"/>
                  </a:lnTo>
                  <a:lnTo>
                    <a:pt x="2352641" y="707701"/>
                  </a:lnTo>
                  <a:lnTo>
                    <a:pt x="2362962" y="656589"/>
                  </a:lnTo>
                  <a:lnTo>
                    <a:pt x="2362962" y="131317"/>
                  </a:lnTo>
                  <a:lnTo>
                    <a:pt x="2352641" y="80206"/>
                  </a:lnTo>
                  <a:lnTo>
                    <a:pt x="2324496" y="38465"/>
                  </a:lnTo>
                  <a:lnTo>
                    <a:pt x="2282755" y="10320"/>
                  </a:lnTo>
                  <a:lnTo>
                    <a:pt x="2231644" y="0"/>
                  </a:lnTo>
                  <a:close/>
                </a:path>
              </a:pathLst>
            </a:custGeom>
            <a:solidFill>
              <a:srgbClr val="4EA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512950" y="3097148"/>
              <a:ext cx="2363470" cy="788035"/>
            </a:xfrm>
            <a:custGeom>
              <a:avLst/>
              <a:gdLst/>
              <a:ahLst/>
              <a:cxnLst/>
              <a:rect l="l" t="t" r="r" b="b"/>
              <a:pathLst>
                <a:path w="2363470" h="788035">
                  <a:moveTo>
                    <a:pt x="0" y="131317"/>
                  </a:moveTo>
                  <a:lnTo>
                    <a:pt x="10320" y="80206"/>
                  </a:lnTo>
                  <a:lnTo>
                    <a:pt x="38465" y="38465"/>
                  </a:lnTo>
                  <a:lnTo>
                    <a:pt x="80206" y="10320"/>
                  </a:lnTo>
                  <a:lnTo>
                    <a:pt x="131318" y="0"/>
                  </a:lnTo>
                  <a:lnTo>
                    <a:pt x="2231644" y="0"/>
                  </a:lnTo>
                  <a:lnTo>
                    <a:pt x="2282755" y="10320"/>
                  </a:lnTo>
                  <a:lnTo>
                    <a:pt x="2324496" y="38465"/>
                  </a:lnTo>
                  <a:lnTo>
                    <a:pt x="2352641" y="80206"/>
                  </a:lnTo>
                  <a:lnTo>
                    <a:pt x="2362962" y="131317"/>
                  </a:lnTo>
                  <a:lnTo>
                    <a:pt x="2362962" y="656589"/>
                  </a:lnTo>
                  <a:lnTo>
                    <a:pt x="2352641" y="707701"/>
                  </a:lnTo>
                  <a:lnTo>
                    <a:pt x="2324496" y="749442"/>
                  </a:lnTo>
                  <a:lnTo>
                    <a:pt x="2282755" y="777587"/>
                  </a:lnTo>
                  <a:lnTo>
                    <a:pt x="2231644" y="787907"/>
                  </a:lnTo>
                  <a:lnTo>
                    <a:pt x="131318" y="787907"/>
                  </a:lnTo>
                  <a:lnTo>
                    <a:pt x="80206" y="777587"/>
                  </a:lnTo>
                  <a:lnTo>
                    <a:pt x="38465" y="749442"/>
                  </a:lnTo>
                  <a:lnTo>
                    <a:pt x="10320" y="707701"/>
                  </a:lnTo>
                  <a:lnTo>
                    <a:pt x="0" y="656589"/>
                  </a:lnTo>
                  <a:lnTo>
                    <a:pt x="0" y="131317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687576" y="1542541"/>
            <a:ext cx="2012950" cy="2184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4450">
              <a:lnSpc>
                <a:spcPct val="100000"/>
              </a:lnSpc>
              <a:spcBef>
                <a:spcPts val="100"/>
              </a:spcBef>
            </a:pPr>
            <a:r>
              <a:rPr sz="3300" spc="-50" dirty="0">
                <a:solidFill>
                  <a:srgbClr val="FFFFFF"/>
                </a:solidFill>
                <a:latin typeface="Verdana"/>
                <a:cs typeface="Verdana"/>
              </a:rPr>
              <a:t>Black</a:t>
            </a:r>
            <a:r>
              <a:rPr sz="33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FFFFFF"/>
                </a:solidFill>
                <a:latin typeface="Verdana"/>
                <a:cs typeface="Verdana"/>
              </a:rPr>
              <a:t>Hat</a:t>
            </a:r>
            <a:endParaRPr sz="3300">
              <a:latin typeface="Verdana"/>
              <a:cs typeface="Verdana"/>
            </a:endParaRPr>
          </a:p>
          <a:p>
            <a:pPr marL="89535" marR="5080" indent="-77470">
              <a:lnSpc>
                <a:spcPct val="164600"/>
              </a:lnSpc>
            </a:pPr>
            <a:r>
              <a:rPr sz="3300" spc="-85" dirty="0">
                <a:solidFill>
                  <a:srgbClr val="FFFFFF"/>
                </a:solidFill>
                <a:latin typeface="Verdana"/>
                <a:cs typeface="Verdana"/>
              </a:rPr>
              <a:t>White</a:t>
            </a:r>
            <a:r>
              <a:rPr sz="33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45" dirty="0">
                <a:solidFill>
                  <a:srgbClr val="FFFFFF"/>
                </a:solidFill>
                <a:latin typeface="Verdana"/>
                <a:cs typeface="Verdana"/>
              </a:rPr>
              <a:t>Hat  </a:t>
            </a:r>
            <a:r>
              <a:rPr sz="3300" spc="-10" dirty="0">
                <a:solidFill>
                  <a:srgbClr val="FFFFFF"/>
                </a:solidFill>
                <a:latin typeface="Verdana"/>
                <a:cs typeface="Verdana"/>
              </a:rPr>
              <a:t>Gra</a:t>
            </a:r>
            <a:r>
              <a:rPr sz="3300" spc="-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3300" spc="-2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300" spc="-55" dirty="0">
                <a:solidFill>
                  <a:srgbClr val="FFFFFF"/>
                </a:solidFill>
                <a:latin typeface="Verdana"/>
                <a:cs typeface="Verdana"/>
              </a:rPr>
              <a:t>Hat</a:t>
            </a:r>
            <a:endParaRPr sz="3300">
              <a:latin typeface="Verdana"/>
              <a:cs typeface="Verdana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314706" y="4293870"/>
            <a:ext cx="2662555" cy="375920"/>
            <a:chOff x="314706" y="4293870"/>
            <a:chExt cx="2662555" cy="37592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14706" y="4338066"/>
              <a:ext cx="2662428" cy="26288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3103" y="4293870"/>
              <a:ext cx="864108" cy="37566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360807" y="4361307"/>
              <a:ext cx="2570480" cy="170815"/>
            </a:xfrm>
            <a:custGeom>
              <a:avLst/>
              <a:gdLst/>
              <a:ahLst/>
              <a:cxnLst/>
              <a:rect l="l" t="t" r="r" b="b"/>
              <a:pathLst>
                <a:path w="2570480" h="170814">
                  <a:moveTo>
                    <a:pt x="2570226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2570226" y="170688"/>
                  </a:lnTo>
                  <a:lnTo>
                    <a:pt x="2570226" y="0"/>
                  </a:lnTo>
                  <a:close/>
                </a:path>
              </a:pathLst>
            </a:custGeom>
            <a:solidFill>
              <a:srgbClr val="EAA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60807" y="4361307"/>
              <a:ext cx="2570480" cy="170815"/>
            </a:xfrm>
            <a:custGeom>
              <a:avLst/>
              <a:gdLst/>
              <a:ahLst/>
              <a:cxnLst/>
              <a:rect l="l" t="t" r="r" b="b"/>
              <a:pathLst>
                <a:path w="2570480" h="170814">
                  <a:moveTo>
                    <a:pt x="0" y="170688"/>
                  </a:moveTo>
                  <a:lnTo>
                    <a:pt x="2570226" y="170688"/>
                  </a:lnTo>
                  <a:lnTo>
                    <a:pt x="2570226" y="0"/>
                  </a:lnTo>
                  <a:lnTo>
                    <a:pt x="0" y="0"/>
                  </a:lnTo>
                  <a:lnTo>
                    <a:pt x="0" y="170688"/>
                  </a:lnTo>
                  <a:close/>
                </a:path>
              </a:pathLst>
            </a:custGeom>
            <a:ln w="9906">
              <a:solidFill>
                <a:srgbClr val="129F8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365759" y="4339335"/>
            <a:ext cx="2560320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100" b="1" spc="-65" dirty="0">
                <a:solidFill>
                  <a:srgbClr val="FFFFFF"/>
                </a:solidFill>
                <a:latin typeface="Verdana"/>
                <a:cs typeface="Verdana"/>
              </a:rPr>
              <a:t>Cloaking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60806" y="4531995"/>
            <a:ext cx="2570480" cy="595630"/>
          </a:xfrm>
          <a:custGeom>
            <a:avLst/>
            <a:gdLst/>
            <a:ahLst/>
            <a:cxnLst/>
            <a:rect l="l" t="t" r="r" b="b"/>
            <a:pathLst>
              <a:path w="2570480" h="595629">
                <a:moveTo>
                  <a:pt x="2570226" y="0"/>
                </a:moveTo>
                <a:lnTo>
                  <a:pt x="0" y="0"/>
                </a:lnTo>
                <a:lnTo>
                  <a:pt x="0" y="595121"/>
                </a:lnTo>
                <a:lnTo>
                  <a:pt x="2570226" y="595121"/>
                </a:lnTo>
                <a:lnTo>
                  <a:pt x="2570226" y="0"/>
                </a:lnTo>
                <a:close/>
              </a:path>
            </a:pathLst>
          </a:custGeom>
          <a:solidFill>
            <a:srgbClr val="EAA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60806" y="4531995"/>
            <a:ext cx="2570480" cy="595630"/>
          </a:xfrm>
          <a:prstGeom prst="rect">
            <a:avLst/>
          </a:prstGeom>
          <a:ln w="9905">
            <a:solidFill>
              <a:srgbClr val="C6DBD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095"/>
              </a:lnSpc>
            </a:pPr>
            <a:r>
              <a:rPr sz="1100" spc="-90" dirty="0">
                <a:solidFill>
                  <a:srgbClr val="212A35"/>
                </a:solidFill>
                <a:latin typeface="Verdana"/>
                <a:cs typeface="Verdana"/>
              </a:rPr>
              <a:t>D</a:t>
            </a:r>
            <a:r>
              <a:rPr sz="1100" spc="-25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sp</a:t>
            </a:r>
            <a:r>
              <a:rPr sz="1100" spc="-35" dirty="0">
                <a:solidFill>
                  <a:srgbClr val="212A35"/>
                </a:solidFill>
                <a:latin typeface="Verdana"/>
                <a:cs typeface="Verdana"/>
              </a:rPr>
              <a:t>l</a:t>
            </a:r>
            <a:r>
              <a:rPr sz="1100" spc="5" dirty="0">
                <a:solidFill>
                  <a:srgbClr val="212A35"/>
                </a:solidFill>
                <a:latin typeface="Verdana"/>
                <a:cs typeface="Verdana"/>
              </a:rPr>
              <a:t>a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y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ng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55" dirty="0">
                <a:solidFill>
                  <a:srgbClr val="212A35"/>
                </a:solidFill>
                <a:latin typeface="Verdana"/>
                <a:cs typeface="Verdana"/>
              </a:rPr>
              <a:t>d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5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25" dirty="0">
                <a:solidFill>
                  <a:srgbClr val="212A35"/>
                </a:solidFill>
                <a:latin typeface="Verdana"/>
                <a:cs typeface="Verdana"/>
              </a:rPr>
              <a:t>erent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212A35"/>
                </a:solidFill>
                <a:latin typeface="Verdana"/>
                <a:cs typeface="Verdana"/>
              </a:rPr>
              <a:t>con</a:t>
            </a:r>
            <a:r>
              <a:rPr sz="1100" spc="20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-10" dirty="0">
                <a:solidFill>
                  <a:srgbClr val="212A35"/>
                </a:solidFill>
                <a:latin typeface="Verdana"/>
                <a:cs typeface="Verdana"/>
              </a:rPr>
              <a:t>ent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50" dirty="0">
                <a:solidFill>
                  <a:srgbClr val="212A35"/>
                </a:solidFill>
                <a:latin typeface="Verdana"/>
                <a:cs typeface="Verdana"/>
              </a:rPr>
              <a:t>o</a:t>
            </a:r>
            <a:endParaRPr sz="1100">
              <a:latin typeface="Verdana"/>
              <a:cs typeface="Verdana"/>
            </a:endParaRPr>
          </a:p>
          <a:p>
            <a:pPr marL="227965" marR="334645">
              <a:lnSpc>
                <a:spcPts val="1190"/>
              </a:lnSpc>
              <a:spcBef>
                <a:spcPts val="80"/>
              </a:spcBef>
            </a:pP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users</a:t>
            </a:r>
            <a:r>
              <a:rPr sz="1100" spc="-10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35" dirty="0">
                <a:solidFill>
                  <a:srgbClr val="212A35"/>
                </a:solidFill>
                <a:latin typeface="Verdana"/>
                <a:cs typeface="Verdana"/>
              </a:rPr>
              <a:t>an</a:t>
            </a:r>
            <a:r>
              <a:rPr sz="1100" spc="40" dirty="0">
                <a:solidFill>
                  <a:srgbClr val="212A35"/>
                </a:solidFill>
                <a:latin typeface="Verdana"/>
                <a:cs typeface="Verdana"/>
              </a:rPr>
              <a:t>d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212A35"/>
                </a:solidFill>
                <a:latin typeface="Verdana"/>
                <a:cs typeface="Verdana"/>
              </a:rPr>
              <a:t>d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5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25" dirty="0">
                <a:solidFill>
                  <a:srgbClr val="212A35"/>
                </a:solidFill>
                <a:latin typeface="Verdana"/>
                <a:cs typeface="Verdana"/>
              </a:rPr>
              <a:t>erent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212A35"/>
                </a:solidFill>
                <a:latin typeface="Verdana"/>
                <a:cs typeface="Verdana"/>
              </a:rPr>
              <a:t>con</a:t>
            </a:r>
            <a:r>
              <a:rPr sz="1100" spc="20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-10" dirty="0">
                <a:solidFill>
                  <a:srgbClr val="212A35"/>
                </a:solidFill>
                <a:latin typeface="Verdana"/>
                <a:cs typeface="Verdana"/>
              </a:rPr>
              <a:t>ent</a:t>
            </a:r>
            <a:r>
              <a:rPr sz="1100" spc="-7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35" dirty="0">
                <a:solidFill>
                  <a:srgbClr val="212A35"/>
                </a:solidFill>
                <a:latin typeface="Verdana"/>
                <a:cs typeface="Verdana"/>
              </a:rPr>
              <a:t>o  </a:t>
            </a:r>
            <a:r>
              <a:rPr sz="1100" spc="-10" dirty="0">
                <a:solidFill>
                  <a:srgbClr val="212A35"/>
                </a:solidFill>
                <a:latin typeface="Verdana"/>
                <a:cs typeface="Verdana"/>
              </a:rPr>
              <a:t>search</a:t>
            </a:r>
            <a:r>
              <a:rPr sz="1100" spc="-9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eng</a:t>
            </a:r>
            <a:r>
              <a:rPr sz="1100" spc="5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40" dirty="0">
                <a:solidFill>
                  <a:srgbClr val="212A35"/>
                </a:solidFill>
                <a:latin typeface="Verdana"/>
                <a:cs typeface="Verdana"/>
              </a:rPr>
              <a:t>nes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3244595" y="4293870"/>
            <a:ext cx="2661920" cy="375920"/>
            <a:chOff x="3244595" y="4293870"/>
            <a:chExt cx="2661920" cy="375920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4595" y="4338066"/>
              <a:ext cx="2661666" cy="26288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2295" y="4293870"/>
              <a:ext cx="1366265" cy="37566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90696" y="4361307"/>
              <a:ext cx="2569845" cy="170815"/>
            </a:xfrm>
            <a:custGeom>
              <a:avLst/>
              <a:gdLst/>
              <a:ahLst/>
              <a:cxnLst/>
              <a:rect l="l" t="t" r="r" b="b"/>
              <a:pathLst>
                <a:path w="2569845" h="170814">
                  <a:moveTo>
                    <a:pt x="2569464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2569464" y="170688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B8DB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290696" y="4361307"/>
              <a:ext cx="2569845" cy="170815"/>
            </a:xfrm>
            <a:custGeom>
              <a:avLst/>
              <a:gdLst/>
              <a:ahLst/>
              <a:cxnLst/>
              <a:rect l="l" t="t" r="r" b="b"/>
              <a:pathLst>
                <a:path w="2569845" h="170814">
                  <a:moveTo>
                    <a:pt x="0" y="170688"/>
                  </a:moveTo>
                  <a:lnTo>
                    <a:pt x="2569464" y="170688"/>
                  </a:lnTo>
                  <a:lnTo>
                    <a:pt x="2569464" y="0"/>
                  </a:lnTo>
                  <a:lnTo>
                    <a:pt x="0" y="0"/>
                  </a:lnTo>
                  <a:lnTo>
                    <a:pt x="0" y="170688"/>
                  </a:lnTo>
                  <a:close/>
                </a:path>
              </a:pathLst>
            </a:custGeom>
            <a:ln w="9905">
              <a:solidFill>
                <a:srgbClr val="97B85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295650" y="4339335"/>
            <a:ext cx="255968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1360">
              <a:lnSpc>
                <a:spcPct val="100000"/>
              </a:lnSpc>
              <a:spcBef>
                <a:spcPts val="95"/>
              </a:spcBef>
            </a:pPr>
            <a:r>
              <a:rPr sz="1100" b="1" spc="-105" dirty="0">
                <a:solidFill>
                  <a:srgbClr val="FFFFFF"/>
                </a:solidFill>
                <a:latin typeface="Verdana"/>
                <a:cs typeface="Verdana"/>
              </a:rPr>
              <a:t>Stealing</a:t>
            </a:r>
            <a:r>
              <a:rPr sz="1100" b="1" spc="-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spc="-9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3290696" y="4531995"/>
            <a:ext cx="2569845" cy="595630"/>
          </a:xfrm>
          <a:custGeom>
            <a:avLst/>
            <a:gdLst/>
            <a:ahLst/>
            <a:cxnLst/>
            <a:rect l="l" t="t" r="r" b="b"/>
            <a:pathLst>
              <a:path w="2569845" h="595629">
                <a:moveTo>
                  <a:pt x="2569464" y="0"/>
                </a:moveTo>
                <a:lnTo>
                  <a:pt x="0" y="0"/>
                </a:lnTo>
                <a:lnTo>
                  <a:pt x="0" y="595121"/>
                </a:lnTo>
                <a:lnTo>
                  <a:pt x="2569464" y="595121"/>
                </a:lnTo>
                <a:lnTo>
                  <a:pt x="2569464" y="0"/>
                </a:lnTo>
                <a:close/>
              </a:path>
            </a:pathLst>
          </a:custGeom>
          <a:solidFill>
            <a:srgbClr val="B8DBF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3290696" y="4531995"/>
            <a:ext cx="2569845" cy="595630"/>
          </a:xfrm>
          <a:prstGeom prst="rect">
            <a:avLst/>
          </a:prstGeom>
          <a:ln w="9905">
            <a:solidFill>
              <a:srgbClr val="D9E1CC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095"/>
              </a:lnSpc>
            </a:pPr>
            <a:r>
              <a:rPr sz="1100" spc="75" dirty="0">
                <a:solidFill>
                  <a:srgbClr val="212A35"/>
                </a:solidFill>
                <a:latin typeface="Verdana"/>
                <a:cs typeface="Verdana"/>
              </a:rPr>
              <a:t>Cop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y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ng</a:t>
            </a:r>
            <a:r>
              <a:rPr sz="1100" spc="-7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212A35"/>
                </a:solidFill>
                <a:latin typeface="Verdana"/>
                <a:cs typeface="Verdana"/>
              </a:rPr>
              <a:t>con</a:t>
            </a:r>
            <a:r>
              <a:rPr sz="1100" spc="20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-10" dirty="0">
                <a:solidFill>
                  <a:srgbClr val="212A35"/>
                </a:solidFill>
                <a:latin typeface="Verdana"/>
                <a:cs typeface="Verdana"/>
              </a:rPr>
              <a:t>ent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from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85" dirty="0">
                <a:solidFill>
                  <a:srgbClr val="212A35"/>
                </a:solidFill>
                <a:latin typeface="Verdana"/>
                <a:cs typeface="Verdana"/>
              </a:rPr>
              <a:t>a</a:t>
            </a:r>
            <a:endParaRPr sz="1100">
              <a:latin typeface="Verdana"/>
              <a:cs typeface="Verdana"/>
            </a:endParaRPr>
          </a:p>
          <a:p>
            <a:pPr marL="227965" marR="437515">
              <a:lnSpc>
                <a:spcPts val="1190"/>
              </a:lnSpc>
              <a:spcBef>
                <a:spcPts val="80"/>
              </a:spcBef>
            </a:pPr>
            <a:r>
              <a:rPr sz="1100" spc="-20" dirty="0">
                <a:solidFill>
                  <a:srgbClr val="212A35"/>
                </a:solidFill>
                <a:latin typeface="Verdana"/>
                <a:cs typeface="Verdana"/>
              </a:rPr>
              <a:t>d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55" dirty="0">
                <a:solidFill>
                  <a:srgbClr val="212A35"/>
                </a:solidFill>
                <a:latin typeface="Verdana"/>
                <a:cs typeface="Verdana"/>
              </a:rPr>
              <a:t>f</a:t>
            </a:r>
            <a:r>
              <a:rPr sz="1100" spc="-25" dirty="0">
                <a:solidFill>
                  <a:srgbClr val="212A35"/>
                </a:solidFill>
                <a:latin typeface="Verdana"/>
                <a:cs typeface="Verdana"/>
              </a:rPr>
              <a:t>erent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212A35"/>
                </a:solidFill>
                <a:latin typeface="Verdana"/>
                <a:cs typeface="Verdana"/>
              </a:rPr>
              <a:t>W</a:t>
            </a:r>
            <a:r>
              <a:rPr sz="1100" spc="-35" dirty="0">
                <a:solidFill>
                  <a:srgbClr val="212A35"/>
                </a:solidFill>
                <a:latin typeface="Verdana"/>
                <a:cs typeface="Verdana"/>
              </a:rPr>
              <a:t>ebs</a:t>
            </a:r>
            <a:r>
              <a:rPr sz="1100" spc="-1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65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55" dirty="0">
                <a:solidFill>
                  <a:srgbClr val="212A35"/>
                </a:solidFill>
                <a:latin typeface="Verdana"/>
                <a:cs typeface="Verdana"/>
              </a:rPr>
              <a:t>e</a:t>
            </a:r>
            <a:r>
              <a:rPr sz="1100" spc="-9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212A35"/>
                </a:solidFill>
                <a:latin typeface="Verdana"/>
                <a:cs typeface="Verdana"/>
              </a:rPr>
              <a:t>and  </a:t>
            </a:r>
            <a:r>
              <a:rPr sz="1100" spc="-20" dirty="0">
                <a:solidFill>
                  <a:srgbClr val="212A35"/>
                </a:solidFill>
                <a:latin typeface="Verdana"/>
                <a:cs typeface="Verdana"/>
              </a:rPr>
              <a:t>publ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110" dirty="0">
                <a:solidFill>
                  <a:srgbClr val="212A35"/>
                </a:solidFill>
                <a:latin typeface="Verdana"/>
                <a:cs typeface="Verdana"/>
              </a:rPr>
              <a:t>sh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ng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on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on</a:t>
            </a:r>
            <a:r>
              <a:rPr sz="1100" dirty="0">
                <a:solidFill>
                  <a:srgbClr val="212A35"/>
                </a:solidFill>
                <a:latin typeface="Verdana"/>
                <a:cs typeface="Verdana"/>
              </a:rPr>
              <a:t>e’s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212A35"/>
                </a:solidFill>
                <a:latin typeface="Verdana"/>
                <a:cs typeface="Verdana"/>
              </a:rPr>
              <a:t>own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155" dirty="0">
                <a:solidFill>
                  <a:srgbClr val="212A35"/>
                </a:solidFill>
                <a:latin typeface="Verdana"/>
                <a:cs typeface="Verdana"/>
              </a:rPr>
              <a:t>s</a:t>
            </a:r>
            <a:r>
              <a:rPr sz="1100" spc="-75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65" dirty="0">
                <a:solidFill>
                  <a:srgbClr val="212A35"/>
                </a:solidFill>
                <a:latin typeface="Verdana"/>
                <a:cs typeface="Verdana"/>
              </a:rPr>
              <a:t>t</a:t>
            </a:r>
            <a:r>
              <a:rPr sz="1100" spc="55" dirty="0">
                <a:solidFill>
                  <a:srgbClr val="212A35"/>
                </a:solidFill>
                <a:latin typeface="Verdana"/>
                <a:cs typeface="Verdana"/>
              </a:rPr>
              <a:t>e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6174485" y="4293870"/>
            <a:ext cx="2661920" cy="375920"/>
            <a:chOff x="6174485" y="4293870"/>
            <a:chExt cx="2661920" cy="375920"/>
          </a:xfrm>
        </p:grpSpPr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74485" y="4338066"/>
              <a:ext cx="2661666" cy="26288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0661" y="4293870"/>
              <a:ext cx="1368552" cy="375665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6220586" y="4361307"/>
              <a:ext cx="2569845" cy="170815"/>
            </a:xfrm>
            <a:custGeom>
              <a:avLst/>
              <a:gdLst/>
              <a:ahLst/>
              <a:cxnLst/>
              <a:rect l="l" t="t" r="r" b="b"/>
              <a:pathLst>
                <a:path w="2569845" h="170814">
                  <a:moveTo>
                    <a:pt x="2569464" y="0"/>
                  </a:moveTo>
                  <a:lnTo>
                    <a:pt x="0" y="0"/>
                  </a:lnTo>
                  <a:lnTo>
                    <a:pt x="0" y="170688"/>
                  </a:lnTo>
                  <a:lnTo>
                    <a:pt x="2569464" y="170688"/>
                  </a:lnTo>
                  <a:lnTo>
                    <a:pt x="2569464" y="0"/>
                  </a:lnTo>
                  <a:close/>
                </a:path>
              </a:pathLst>
            </a:custGeom>
            <a:solidFill>
              <a:srgbClr val="B5C7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220586" y="4361307"/>
              <a:ext cx="2569845" cy="170815"/>
            </a:xfrm>
            <a:custGeom>
              <a:avLst/>
              <a:gdLst/>
              <a:ahLst/>
              <a:cxnLst/>
              <a:rect l="l" t="t" r="r" b="b"/>
              <a:pathLst>
                <a:path w="2569845" h="170814">
                  <a:moveTo>
                    <a:pt x="0" y="170688"/>
                  </a:moveTo>
                  <a:lnTo>
                    <a:pt x="2569464" y="170688"/>
                  </a:lnTo>
                  <a:lnTo>
                    <a:pt x="2569464" y="0"/>
                  </a:lnTo>
                  <a:lnTo>
                    <a:pt x="0" y="0"/>
                  </a:lnTo>
                  <a:lnTo>
                    <a:pt x="0" y="170688"/>
                  </a:lnTo>
                  <a:close/>
                </a:path>
              </a:pathLst>
            </a:custGeom>
            <a:ln w="9905">
              <a:solidFill>
                <a:srgbClr val="F39A0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225540" y="4339335"/>
            <a:ext cx="255968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0090">
              <a:lnSpc>
                <a:spcPct val="100000"/>
              </a:lnSpc>
              <a:spcBef>
                <a:spcPts val="95"/>
              </a:spcBef>
            </a:pPr>
            <a:r>
              <a:rPr sz="1100" b="1" spc="-105" dirty="0">
                <a:solidFill>
                  <a:srgbClr val="FFFFFF"/>
                </a:solidFill>
                <a:latin typeface="Verdana"/>
                <a:cs typeface="Verdana"/>
              </a:rPr>
              <a:t>Ke</a:t>
            </a:r>
            <a:r>
              <a:rPr sz="1100" b="1" spc="-120" dirty="0">
                <a:solidFill>
                  <a:srgbClr val="FFFFFF"/>
                </a:solidFill>
                <a:latin typeface="Verdana"/>
                <a:cs typeface="Verdana"/>
              </a:rPr>
              <a:t>yword</a:t>
            </a:r>
            <a:r>
              <a:rPr sz="1100" b="1" spc="-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b="1" spc="-140" dirty="0">
                <a:solidFill>
                  <a:srgbClr val="FFFFFF"/>
                </a:solidFill>
                <a:latin typeface="Verdana"/>
                <a:cs typeface="Verdana"/>
              </a:rPr>
              <a:t>Stuffing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220586" y="4531995"/>
            <a:ext cx="2569845" cy="595630"/>
          </a:xfrm>
          <a:custGeom>
            <a:avLst/>
            <a:gdLst/>
            <a:ahLst/>
            <a:cxnLst/>
            <a:rect l="l" t="t" r="r" b="b"/>
            <a:pathLst>
              <a:path w="2569845" h="595629">
                <a:moveTo>
                  <a:pt x="2569464" y="0"/>
                </a:moveTo>
                <a:lnTo>
                  <a:pt x="0" y="0"/>
                </a:lnTo>
                <a:lnTo>
                  <a:pt x="0" y="595121"/>
                </a:lnTo>
                <a:lnTo>
                  <a:pt x="2569464" y="595121"/>
                </a:lnTo>
                <a:lnTo>
                  <a:pt x="2569464" y="0"/>
                </a:lnTo>
                <a:close/>
              </a:path>
            </a:pathLst>
          </a:custGeom>
          <a:solidFill>
            <a:srgbClr val="B5C7F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220586" y="4531995"/>
            <a:ext cx="2569845" cy="595630"/>
          </a:xfrm>
          <a:prstGeom prst="rect">
            <a:avLst/>
          </a:prstGeom>
          <a:ln w="9905">
            <a:solidFill>
              <a:srgbClr val="F6D9C5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227965">
              <a:lnSpc>
                <a:spcPts val="1160"/>
              </a:lnSpc>
            </a:pPr>
            <a:r>
              <a:rPr sz="1100" spc="20" dirty="0">
                <a:solidFill>
                  <a:srgbClr val="212A35"/>
                </a:solidFill>
                <a:latin typeface="Verdana"/>
                <a:cs typeface="Verdana"/>
              </a:rPr>
              <a:t>Ov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erusing</a:t>
            </a:r>
            <a:r>
              <a:rPr sz="1100" spc="-10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212A35"/>
                </a:solidFill>
                <a:latin typeface="Verdana"/>
                <a:cs typeface="Verdana"/>
              </a:rPr>
              <a:t>ke</a:t>
            </a:r>
            <a:r>
              <a:rPr sz="1100" spc="-45" dirty="0">
                <a:solidFill>
                  <a:srgbClr val="212A35"/>
                </a:solidFill>
                <a:latin typeface="Verdana"/>
                <a:cs typeface="Verdana"/>
              </a:rPr>
              <a:t>y</a:t>
            </a:r>
            <a:r>
              <a:rPr sz="1100" spc="-40" dirty="0">
                <a:solidFill>
                  <a:srgbClr val="212A35"/>
                </a:solidFill>
                <a:latin typeface="Verdana"/>
                <a:cs typeface="Verdana"/>
              </a:rPr>
              <a:t>word</a:t>
            </a:r>
            <a:r>
              <a:rPr sz="1100" spc="-30" dirty="0">
                <a:solidFill>
                  <a:srgbClr val="212A35"/>
                </a:solidFill>
                <a:latin typeface="Verdana"/>
                <a:cs typeface="Verdana"/>
              </a:rPr>
              <a:t>s</a:t>
            </a:r>
            <a:r>
              <a:rPr sz="1100" spc="-9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-80" dirty="0">
                <a:solidFill>
                  <a:srgbClr val="212A35"/>
                </a:solidFill>
                <a:latin typeface="Verdana"/>
                <a:cs typeface="Verdana"/>
              </a:rPr>
              <a:t>i</a:t>
            </a:r>
            <a:r>
              <a:rPr sz="1100" spc="-30" dirty="0">
                <a:solidFill>
                  <a:srgbClr val="212A35"/>
                </a:solidFill>
                <a:latin typeface="Verdana"/>
                <a:cs typeface="Verdana"/>
              </a:rPr>
              <a:t>n</a:t>
            </a:r>
            <a:r>
              <a:rPr sz="1100" spc="-85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85" dirty="0">
                <a:solidFill>
                  <a:srgbClr val="212A35"/>
                </a:solidFill>
                <a:latin typeface="Verdana"/>
                <a:cs typeface="Verdana"/>
              </a:rPr>
              <a:t>a</a:t>
            </a:r>
            <a:r>
              <a:rPr sz="1100" spc="-90" dirty="0">
                <a:solidFill>
                  <a:srgbClr val="212A35"/>
                </a:solidFill>
                <a:latin typeface="Verdana"/>
                <a:cs typeface="Verdana"/>
              </a:rPr>
              <a:t> </a:t>
            </a:r>
            <a:r>
              <a:rPr sz="1100" spc="60" dirty="0">
                <a:solidFill>
                  <a:srgbClr val="212A35"/>
                </a:solidFill>
                <a:latin typeface="Verdana"/>
                <a:cs typeface="Verdana"/>
              </a:rPr>
              <a:t>page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0" name="object 5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4</a:t>
            </a:fld>
            <a:endParaRPr spc="-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0116" y="1239011"/>
            <a:ext cx="5792724" cy="455295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4019" y="2147570"/>
            <a:ext cx="3580129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85" dirty="0">
                <a:latin typeface="Verdana"/>
                <a:cs typeface="Verdana"/>
              </a:rPr>
              <a:t>Earlie</a:t>
            </a:r>
            <a:r>
              <a:rPr sz="1500" spc="-75" dirty="0">
                <a:latin typeface="Verdana"/>
                <a:cs typeface="Verdana"/>
              </a:rPr>
              <a:t>r</a:t>
            </a:r>
            <a:r>
              <a:rPr sz="1500" spc="-120" dirty="0">
                <a:latin typeface="Verdana"/>
                <a:cs typeface="Verdana"/>
              </a:rPr>
              <a:t> </a:t>
            </a:r>
            <a:r>
              <a:rPr sz="1500" spc="185" dirty="0">
                <a:latin typeface="Verdana"/>
                <a:cs typeface="Verdana"/>
              </a:rPr>
              <a:t>c</a:t>
            </a:r>
            <a:r>
              <a:rPr sz="1500" spc="5" dirty="0">
                <a:latin typeface="Verdana"/>
                <a:cs typeface="Verdana"/>
              </a:rPr>
              <a:t>alle</a:t>
            </a:r>
            <a:r>
              <a:rPr sz="1500" spc="15" dirty="0">
                <a:latin typeface="Verdana"/>
                <a:cs typeface="Verdana"/>
              </a:rPr>
              <a:t>d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95" dirty="0">
                <a:latin typeface="Verdana"/>
                <a:cs typeface="Verdana"/>
              </a:rPr>
              <a:t>Go</a:t>
            </a:r>
            <a:r>
              <a:rPr sz="1500" spc="85" dirty="0">
                <a:latin typeface="Verdana"/>
                <a:cs typeface="Verdana"/>
              </a:rPr>
              <a:t>o</a:t>
            </a:r>
            <a:r>
              <a:rPr sz="1500" spc="10" dirty="0">
                <a:latin typeface="Verdana"/>
                <a:cs typeface="Verdana"/>
              </a:rPr>
              <a:t>gle</a:t>
            </a:r>
            <a:r>
              <a:rPr sz="1500" spc="-120" dirty="0">
                <a:latin typeface="Verdana"/>
                <a:cs typeface="Verdana"/>
              </a:rPr>
              <a:t> </a:t>
            </a:r>
            <a:r>
              <a:rPr sz="1500" spc="15" dirty="0">
                <a:latin typeface="Verdana"/>
                <a:cs typeface="Verdana"/>
              </a:rPr>
              <a:t>Webm</a:t>
            </a:r>
            <a:r>
              <a:rPr sz="1500" spc="-65" dirty="0">
                <a:latin typeface="Verdana"/>
                <a:cs typeface="Verdana"/>
              </a:rPr>
              <a:t>aste</a:t>
            </a:r>
            <a:r>
              <a:rPr sz="1500" spc="-45" dirty="0">
                <a:latin typeface="Verdana"/>
                <a:cs typeface="Verdana"/>
              </a:rPr>
              <a:t>r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95" dirty="0">
                <a:latin typeface="Verdana"/>
                <a:cs typeface="Verdana"/>
              </a:rPr>
              <a:t>Tools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57250" y="2437510"/>
            <a:ext cx="3856354" cy="112395"/>
            <a:chOff x="357250" y="2437510"/>
            <a:chExt cx="3856354" cy="112395"/>
          </a:xfrm>
        </p:grpSpPr>
        <p:sp>
          <p:nvSpPr>
            <p:cNvPr id="5" name="object 5"/>
            <p:cNvSpPr/>
            <p:nvPr/>
          </p:nvSpPr>
          <p:spPr>
            <a:xfrm>
              <a:off x="369950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868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69950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868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C72FC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21638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C02F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1638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C02FC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73326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B82FC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473326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B82F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025015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AF3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025015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AF3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76702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A733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576702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A733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128390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9E3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128390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9E34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679316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9535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679316" y="2450210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9535D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14019" y="2661411"/>
            <a:ext cx="23253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80" dirty="0">
                <a:latin typeface="Verdana"/>
                <a:cs typeface="Verdana"/>
              </a:rPr>
              <a:t>A</a:t>
            </a:r>
            <a:r>
              <a:rPr sz="1500" spc="-114" dirty="0">
                <a:latin typeface="Verdana"/>
                <a:cs typeface="Verdana"/>
              </a:rPr>
              <a:t> f</a:t>
            </a:r>
            <a:r>
              <a:rPr sz="1500" spc="-145" dirty="0">
                <a:latin typeface="Verdana"/>
                <a:cs typeface="Verdana"/>
              </a:rPr>
              <a:t>r</a:t>
            </a:r>
            <a:r>
              <a:rPr sz="1500" spc="80" dirty="0">
                <a:latin typeface="Verdana"/>
                <a:cs typeface="Verdana"/>
              </a:rPr>
              <a:t>ee</a:t>
            </a:r>
            <a:r>
              <a:rPr sz="1500" spc="-110" dirty="0">
                <a:latin typeface="Verdana"/>
                <a:cs typeface="Verdana"/>
              </a:rPr>
              <a:t> ser</a:t>
            </a:r>
            <a:r>
              <a:rPr sz="1500" dirty="0">
                <a:latin typeface="Verdana"/>
                <a:cs typeface="Verdana"/>
              </a:rPr>
              <a:t>vi</a:t>
            </a:r>
            <a:r>
              <a:rPr sz="1500" spc="5" dirty="0">
                <a:latin typeface="Verdana"/>
                <a:cs typeface="Verdana"/>
              </a:rPr>
              <a:t>c</a:t>
            </a:r>
            <a:r>
              <a:rPr sz="1500" spc="80" dirty="0">
                <a:latin typeface="Verdana"/>
                <a:cs typeface="Verdana"/>
              </a:rPr>
              <a:t>e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85" dirty="0">
                <a:latin typeface="Verdana"/>
                <a:cs typeface="Verdana"/>
              </a:rPr>
              <a:t>b</a:t>
            </a:r>
            <a:r>
              <a:rPr sz="1500" spc="-85" dirty="0">
                <a:latin typeface="Verdana"/>
                <a:cs typeface="Verdana"/>
              </a:rPr>
              <a:t>y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50" dirty="0">
                <a:latin typeface="Verdana"/>
                <a:cs typeface="Verdana"/>
              </a:rPr>
              <a:t>Google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57250" y="2951098"/>
            <a:ext cx="3856354" cy="112395"/>
            <a:chOff x="357250" y="2951098"/>
            <a:chExt cx="3856354" cy="112395"/>
          </a:xfrm>
        </p:grpSpPr>
        <p:sp>
          <p:nvSpPr>
            <p:cNvPr id="21" name="object 21"/>
            <p:cNvSpPr/>
            <p:nvPr/>
          </p:nvSpPr>
          <p:spPr>
            <a:xfrm>
              <a:off x="369950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868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8D3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69950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868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8D36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921638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8537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21638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4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8537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73326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7C3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73326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7C39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025015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7539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025015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7539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576702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6C3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576702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6C3A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128390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643B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128390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643BD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679316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5D3C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679316" y="2963798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4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5D3C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414019" y="3175508"/>
            <a:ext cx="29832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Verdana"/>
                <a:cs typeface="Verdana"/>
              </a:rPr>
              <a:t>Maintains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140" dirty="0">
                <a:latin typeface="Verdana"/>
                <a:cs typeface="Verdana"/>
              </a:rPr>
              <a:t>si</a:t>
            </a:r>
            <a:r>
              <a:rPr sz="1500" spc="-135" dirty="0">
                <a:latin typeface="Verdana"/>
                <a:cs typeface="Verdana"/>
              </a:rPr>
              <a:t>t</a:t>
            </a:r>
            <a:r>
              <a:rPr sz="1500" spc="-20" dirty="0">
                <a:latin typeface="Verdana"/>
                <a:cs typeface="Verdana"/>
              </a:rPr>
              <a:t>e'</a:t>
            </a:r>
            <a:r>
              <a:rPr sz="1500" spc="-200" dirty="0">
                <a:latin typeface="Verdana"/>
                <a:cs typeface="Verdana"/>
              </a:rPr>
              <a:t>s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90" dirty="0">
                <a:latin typeface="Verdana"/>
                <a:cs typeface="Verdana"/>
              </a:rPr>
              <a:t>p</a:t>
            </a:r>
            <a:r>
              <a:rPr sz="1500" spc="-105" dirty="0">
                <a:latin typeface="Verdana"/>
                <a:cs typeface="Verdana"/>
              </a:rPr>
              <a:t>re</a:t>
            </a:r>
            <a:r>
              <a:rPr sz="1500" spc="-110" dirty="0">
                <a:latin typeface="Verdana"/>
                <a:cs typeface="Verdana"/>
              </a:rPr>
              <a:t>s</a:t>
            </a:r>
            <a:r>
              <a:rPr sz="1500" spc="20" dirty="0">
                <a:latin typeface="Verdana"/>
                <a:cs typeface="Verdana"/>
              </a:rPr>
              <a:t>e</a:t>
            </a:r>
            <a:r>
              <a:rPr sz="1500" spc="10" dirty="0">
                <a:latin typeface="Verdana"/>
                <a:cs typeface="Verdana"/>
              </a:rPr>
              <a:t>n</a:t>
            </a:r>
            <a:r>
              <a:rPr sz="1500" spc="135" dirty="0">
                <a:latin typeface="Verdana"/>
                <a:cs typeface="Verdana"/>
              </a:rPr>
              <a:t>ce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i</a:t>
            </a:r>
            <a:r>
              <a:rPr sz="1500" spc="-105" dirty="0">
                <a:latin typeface="Verdana"/>
                <a:cs typeface="Verdana"/>
              </a:rPr>
              <a:t>n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190" dirty="0">
                <a:latin typeface="Verdana"/>
                <a:cs typeface="Verdana"/>
              </a:rPr>
              <a:t>SE</a:t>
            </a:r>
            <a:r>
              <a:rPr sz="1500" spc="-195" dirty="0">
                <a:latin typeface="Verdana"/>
                <a:cs typeface="Verdana"/>
              </a:rPr>
              <a:t>R</a:t>
            </a:r>
            <a:r>
              <a:rPr sz="1500" spc="-20" dirty="0">
                <a:latin typeface="Verdana"/>
                <a:cs typeface="Verdana"/>
              </a:rPr>
              <a:t>P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357250" y="3464686"/>
            <a:ext cx="3856354" cy="112395"/>
            <a:chOff x="357250" y="3464686"/>
            <a:chExt cx="3856354" cy="112395"/>
          </a:xfrm>
        </p:grpSpPr>
        <p:sp>
          <p:nvSpPr>
            <p:cNvPr id="37" name="object 37"/>
            <p:cNvSpPr/>
            <p:nvPr/>
          </p:nvSpPr>
          <p:spPr>
            <a:xfrm>
              <a:off x="369950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868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543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69950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868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543DD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21638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521208" y="0"/>
                  </a:moveTo>
                  <a:lnTo>
                    <a:pt x="122339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D40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21638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0" y="86867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D40D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473326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54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73326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541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025015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246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025015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246D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576702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350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576702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350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28390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45A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128390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45A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679316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7"/>
                  </a:lnTo>
                  <a:lnTo>
                    <a:pt x="398907" y="86867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66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679316" y="3477386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7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7"/>
                  </a:lnTo>
                  <a:lnTo>
                    <a:pt x="0" y="86867"/>
                  </a:lnTo>
                  <a:close/>
                </a:path>
              </a:pathLst>
            </a:custGeom>
            <a:ln w="25146">
              <a:solidFill>
                <a:srgbClr val="4663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14019" y="3689350"/>
            <a:ext cx="27711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55" dirty="0">
                <a:latin typeface="Verdana"/>
                <a:cs typeface="Verdana"/>
              </a:rPr>
              <a:t>Help</a:t>
            </a:r>
            <a:r>
              <a:rPr sz="1500" spc="-50" dirty="0">
                <a:latin typeface="Verdana"/>
                <a:cs typeface="Verdana"/>
              </a:rPr>
              <a:t>s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20" dirty="0">
                <a:latin typeface="Verdana"/>
                <a:cs typeface="Verdana"/>
              </a:rPr>
              <a:t>vie</a:t>
            </a:r>
            <a:r>
              <a:rPr sz="1500" spc="-25" dirty="0">
                <a:latin typeface="Verdana"/>
                <a:cs typeface="Verdana"/>
              </a:rPr>
              <a:t>w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search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traffic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55" dirty="0">
                <a:latin typeface="Verdana"/>
                <a:cs typeface="Verdana"/>
              </a:rPr>
              <a:t>data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357250" y="1056766"/>
            <a:ext cx="7830184" cy="3034665"/>
            <a:chOff x="357250" y="1056766"/>
            <a:chExt cx="7830184" cy="3034665"/>
          </a:xfrm>
        </p:grpSpPr>
        <p:sp>
          <p:nvSpPr>
            <p:cNvPr id="53" name="object 53"/>
            <p:cNvSpPr/>
            <p:nvPr/>
          </p:nvSpPr>
          <p:spPr>
            <a:xfrm>
              <a:off x="369950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521208" y="0"/>
                  </a:moveTo>
                  <a:lnTo>
                    <a:pt x="122339" y="0"/>
                  </a:lnTo>
                  <a:lnTo>
                    <a:pt x="0" y="86868"/>
                  </a:lnTo>
                  <a:lnTo>
                    <a:pt x="398868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66D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69950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0" y="86868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868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66DD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921638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521208" y="0"/>
                  </a:moveTo>
                  <a:lnTo>
                    <a:pt x="122339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777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21638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4" h="86995">
                  <a:moveTo>
                    <a:pt x="0" y="86868"/>
                  </a:moveTo>
                  <a:lnTo>
                    <a:pt x="122339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777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473326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881D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73326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8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881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025015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989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25015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8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989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2576702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B93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576702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8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B93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128390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D9D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128390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8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D9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679316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521208" y="0"/>
                  </a:moveTo>
                  <a:lnTo>
                    <a:pt x="122301" y="0"/>
                  </a:lnTo>
                  <a:lnTo>
                    <a:pt x="0" y="86868"/>
                  </a:lnTo>
                  <a:lnTo>
                    <a:pt x="398907" y="86868"/>
                  </a:lnTo>
                  <a:lnTo>
                    <a:pt x="521208" y="0"/>
                  </a:lnTo>
                  <a:close/>
                </a:path>
              </a:pathLst>
            </a:custGeom>
            <a:solidFill>
              <a:srgbClr val="4EA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679316" y="3991737"/>
              <a:ext cx="521334" cy="86995"/>
            </a:xfrm>
            <a:custGeom>
              <a:avLst/>
              <a:gdLst/>
              <a:ahLst/>
              <a:cxnLst/>
              <a:rect l="l" t="t" r="r" b="b"/>
              <a:pathLst>
                <a:path w="521335" h="86995">
                  <a:moveTo>
                    <a:pt x="0" y="86868"/>
                  </a:moveTo>
                  <a:lnTo>
                    <a:pt x="122301" y="0"/>
                  </a:lnTo>
                  <a:lnTo>
                    <a:pt x="521208" y="0"/>
                  </a:lnTo>
                  <a:lnTo>
                    <a:pt x="398907" y="86868"/>
                  </a:lnTo>
                  <a:lnTo>
                    <a:pt x="0" y="86868"/>
                  </a:lnTo>
                  <a:close/>
                </a:path>
              </a:pathLst>
            </a:custGeom>
            <a:ln w="25146">
              <a:solidFill>
                <a:srgbClr val="4EA6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999606" y="1069466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4">
                  <a:moveTo>
                    <a:pt x="211404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546607"/>
                  </a:lnTo>
                  <a:lnTo>
                    <a:pt x="4770" y="570237"/>
                  </a:lnTo>
                  <a:lnTo>
                    <a:pt x="17780" y="589533"/>
                  </a:lnTo>
                  <a:lnTo>
                    <a:pt x="37076" y="602543"/>
                  </a:lnTo>
                  <a:lnTo>
                    <a:pt x="60706" y="607313"/>
                  </a:lnTo>
                  <a:lnTo>
                    <a:pt x="2114042" y="607313"/>
                  </a:lnTo>
                  <a:lnTo>
                    <a:pt x="2137671" y="602543"/>
                  </a:lnTo>
                  <a:lnTo>
                    <a:pt x="2156968" y="589533"/>
                  </a:lnTo>
                  <a:lnTo>
                    <a:pt x="2169977" y="570237"/>
                  </a:lnTo>
                  <a:lnTo>
                    <a:pt x="2174748" y="546607"/>
                  </a:lnTo>
                  <a:lnTo>
                    <a:pt x="2174748" y="60705"/>
                  </a:lnTo>
                  <a:lnTo>
                    <a:pt x="2169977" y="37076"/>
                  </a:lnTo>
                  <a:lnTo>
                    <a:pt x="2156968" y="17779"/>
                  </a:lnTo>
                  <a:lnTo>
                    <a:pt x="2137671" y="4770"/>
                  </a:lnTo>
                  <a:lnTo>
                    <a:pt x="2114042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999606" y="1069466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4">
                  <a:moveTo>
                    <a:pt x="0" y="60705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2114042" y="0"/>
                  </a:lnTo>
                  <a:lnTo>
                    <a:pt x="2137671" y="4770"/>
                  </a:lnTo>
                  <a:lnTo>
                    <a:pt x="2156968" y="17779"/>
                  </a:lnTo>
                  <a:lnTo>
                    <a:pt x="2169977" y="37076"/>
                  </a:lnTo>
                  <a:lnTo>
                    <a:pt x="2174748" y="60705"/>
                  </a:lnTo>
                  <a:lnTo>
                    <a:pt x="2174748" y="546607"/>
                  </a:lnTo>
                  <a:lnTo>
                    <a:pt x="2169977" y="570237"/>
                  </a:lnTo>
                  <a:lnTo>
                    <a:pt x="2156968" y="589533"/>
                  </a:lnTo>
                  <a:lnTo>
                    <a:pt x="2137671" y="602543"/>
                  </a:lnTo>
                  <a:lnTo>
                    <a:pt x="2114042" y="607313"/>
                  </a:lnTo>
                  <a:lnTo>
                    <a:pt x="60706" y="607313"/>
                  </a:lnTo>
                  <a:lnTo>
                    <a:pt x="37076" y="602543"/>
                  </a:lnTo>
                  <a:lnTo>
                    <a:pt x="17780" y="589533"/>
                  </a:lnTo>
                  <a:lnTo>
                    <a:pt x="4770" y="570237"/>
                  </a:lnTo>
                  <a:lnTo>
                    <a:pt x="0" y="546607"/>
                  </a:lnTo>
                  <a:lnTo>
                    <a:pt x="0" y="60705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473201" y="159257"/>
            <a:ext cx="7738745" cy="14344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355600" marR="5080" indent="-342900">
              <a:lnSpc>
                <a:spcPts val="3460"/>
              </a:lnSpc>
              <a:spcBef>
                <a:spcPts val="530"/>
              </a:spcBef>
            </a:pPr>
            <a:r>
              <a:rPr spc="-60" dirty="0"/>
              <a:t>Understanding</a:t>
            </a:r>
            <a:r>
              <a:rPr spc="-240" dirty="0"/>
              <a:t> </a:t>
            </a:r>
            <a:r>
              <a:rPr spc="110" dirty="0"/>
              <a:t>Google</a:t>
            </a:r>
            <a:r>
              <a:rPr spc="-235" dirty="0"/>
              <a:t> </a:t>
            </a:r>
            <a:r>
              <a:rPr spc="-45" dirty="0"/>
              <a:t>Search</a:t>
            </a:r>
            <a:r>
              <a:rPr spc="-220" dirty="0"/>
              <a:t> </a:t>
            </a:r>
            <a:r>
              <a:rPr spc="10" dirty="0"/>
              <a:t>Console </a:t>
            </a:r>
            <a:r>
              <a:rPr spc="-1110" dirty="0"/>
              <a:t> </a:t>
            </a:r>
            <a:r>
              <a:rPr spc="-300" dirty="0"/>
              <a:t>(1-2)</a:t>
            </a:r>
          </a:p>
          <a:p>
            <a:pPr marL="5890260" marR="303530" indent="-90170">
              <a:lnSpc>
                <a:spcPts val="1660"/>
              </a:lnSpc>
              <a:spcBef>
                <a:spcPts val="440"/>
              </a:spcBef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Setting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Google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Console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0" name="object 70"/>
          <p:cNvGrpSpPr/>
          <p:nvPr/>
        </p:nvGrpSpPr>
        <p:grpSpPr>
          <a:xfrm>
            <a:off x="5986907" y="1714500"/>
            <a:ext cx="2200275" cy="886460"/>
            <a:chOff x="5986907" y="1714500"/>
            <a:chExt cx="2200275" cy="886460"/>
          </a:xfrm>
        </p:grpSpPr>
        <p:sp>
          <p:nvSpPr>
            <p:cNvPr id="71" name="object 71"/>
            <p:cNvSpPr/>
            <p:nvPr/>
          </p:nvSpPr>
          <p:spPr>
            <a:xfrm>
              <a:off x="6950202" y="1714500"/>
              <a:ext cx="273050" cy="227965"/>
            </a:xfrm>
            <a:custGeom>
              <a:avLst/>
              <a:gdLst/>
              <a:ahLst/>
              <a:cxnLst/>
              <a:rect l="l" t="t" r="r" b="b"/>
              <a:pathLst>
                <a:path w="273050" h="227964">
                  <a:moveTo>
                    <a:pt x="218185" y="0"/>
                  </a:moveTo>
                  <a:lnTo>
                    <a:pt x="54609" y="0"/>
                  </a:lnTo>
                  <a:lnTo>
                    <a:pt x="54609" y="113919"/>
                  </a:lnTo>
                  <a:lnTo>
                    <a:pt x="0" y="113919"/>
                  </a:lnTo>
                  <a:lnTo>
                    <a:pt x="136397" y="227838"/>
                  </a:lnTo>
                  <a:lnTo>
                    <a:pt x="272795" y="113919"/>
                  </a:lnTo>
                  <a:lnTo>
                    <a:pt x="218185" y="113919"/>
                  </a:lnTo>
                  <a:lnTo>
                    <a:pt x="218185" y="0"/>
                  </a:lnTo>
                  <a:close/>
                </a:path>
              </a:pathLst>
            </a:custGeom>
            <a:solidFill>
              <a:srgbClr val="887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999607" y="1980056"/>
              <a:ext cx="2174875" cy="608330"/>
            </a:xfrm>
            <a:custGeom>
              <a:avLst/>
              <a:gdLst/>
              <a:ahLst/>
              <a:cxnLst/>
              <a:rect l="l" t="t" r="r" b="b"/>
              <a:pathLst>
                <a:path w="2174875" h="608330">
                  <a:moveTo>
                    <a:pt x="2113915" y="0"/>
                  </a:moveTo>
                  <a:lnTo>
                    <a:pt x="60833" y="0"/>
                  </a:lnTo>
                  <a:lnTo>
                    <a:pt x="37129" y="4772"/>
                  </a:lnTo>
                  <a:lnTo>
                    <a:pt x="17795" y="17795"/>
                  </a:lnTo>
                  <a:lnTo>
                    <a:pt x="4772" y="37129"/>
                  </a:lnTo>
                  <a:lnTo>
                    <a:pt x="0" y="60833"/>
                  </a:lnTo>
                  <a:lnTo>
                    <a:pt x="0" y="547243"/>
                  </a:lnTo>
                  <a:lnTo>
                    <a:pt x="4772" y="570946"/>
                  </a:lnTo>
                  <a:lnTo>
                    <a:pt x="17795" y="590280"/>
                  </a:lnTo>
                  <a:lnTo>
                    <a:pt x="37129" y="603303"/>
                  </a:lnTo>
                  <a:lnTo>
                    <a:pt x="60833" y="608076"/>
                  </a:lnTo>
                  <a:lnTo>
                    <a:pt x="2113915" y="608076"/>
                  </a:lnTo>
                  <a:lnTo>
                    <a:pt x="2137618" y="603303"/>
                  </a:lnTo>
                  <a:lnTo>
                    <a:pt x="2156952" y="590280"/>
                  </a:lnTo>
                  <a:lnTo>
                    <a:pt x="2169975" y="570946"/>
                  </a:lnTo>
                  <a:lnTo>
                    <a:pt x="2174748" y="547243"/>
                  </a:lnTo>
                  <a:lnTo>
                    <a:pt x="2174748" y="60833"/>
                  </a:lnTo>
                  <a:lnTo>
                    <a:pt x="2169975" y="37129"/>
                  </a:lnTo>
                  <a:lnTo>
                    <a:pt x="2156952" y="17795"/>
                  </a:lnTo>
                  <a:lnTo>
                    <a:pt x="2137618" y="4772"/>
                  </a:lnTo>
                  <a:lnTo>
                    <a:pt x="2113915" y="0"/>
                  </a:lnTo>
                  <a:close/>
                </a:path>
              </a:pathLst>
            </a:custGeom>
            <a:solidFill>
              <a:srgbClr val="A468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999607" y="1980056"/>
              <a:ext cx="2174875" cy="608330"/>
            </a:xfrm>
            <a:custGeom>
              <a:avLst/>
              <a:gdLst/>
              <a:ahLst/>
              <a:cxnLst/>
              <a:rect l="l" t="t" r="r" b="b"/>
              <a:pathLst>
                <a:path w="2174875" h="608330">
                  <a:moveTo>
                    <a:pt x="0" y="60833"/>
                  </a:moveTo>
                  <a:lnTo>
                    <a:pt x="4772" y="37129"/>
                  </a:lnTo>
                  <a:lnTo>
                    <a:pt x="17795" y="17795"/>
                  </a:lnTo>
                  <a:lnTo>
                    <a:pt x="37129" y="4772"/>
                  </a:lnTo>
                  <a:lnTo>
                    <a:pt x="60833" y="0"/>
                  </a:lnTo>
                  <a:lnTo>
                    <a:pt x="2113915" y="0"/>
                  </a:lnTo>
                  <a:lnTo>
                    <a:pt x="2137618" y="4772"/>
                  </a:lnTo>
                  <a:lnTo>
                    <a:pt x="2156952" y="17795"/>
                  </a:lnTo>
                  <a:lnTo>
                    <a:pt x="2169975" y="37129"/>
                  </a:lnTo>
                  <a:lnTo>
                    <a:pt x="2174748" y="60833"/>
                  </a:lnTo>
                  <a:lnTo>
                    <a:pt x="2174748" y="547243"/>
                  </a:lnTo>
                  <a:lnTo>
                    <a:pt x="2169975" y="570946"/>
                  </a:lnTo>
                  <a:lnTo>
                    <a:pt x="2156952" y="590280"/>
                  </a:lnTo>
                  <a:lnTo>
                    <a:pt x="2137618" y="603303"/>
                  </a:lnTo>
                  <a:lnTo>
                    <a:pt x="2113915" y="608076"/>
                  </a:lnTo>
                  <a:lnTo>
                    <a:pt x="60833" y="608076"/>
                  </a:lnTo>
                  <a:lnTo>
                    <a:pt x="37129" y="603303"/>
                  </a:lnTo>
                  <a:lnTo>
                    <a:pt x="17795" y="590280"/>
                  </a:lnTo>
                  <a:lnTo>
                    <a:pt x="4772" y="570946"/>
                  </a:lnTo>
                  <a:lnTo>
                    <a:pt x="0" y="547243"/>
                  </a:lnTo>
                  <a:lnTo>
                    <a:pt x="0" y="6083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4" name="object 74"/>
          <p:cNvSpPr txBox="1"/>
          <p:nvPr/>
        </p:nvSpPr>
        <p:spPr>
          <a:xfrm>
            <a:off x="6187440" y="2025142"/>
            <a:ext cx="1798955" cy="48005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520700" marR="5080" indent="-508634">
              <a:lnSpc>
                <a:spcPts val="1660"/>
              </a:lnSpc>
              <a:spcBef>
                <a:spcPts val="37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1.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Sign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Search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console.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75" name="object 75"/>
          <p:cNvGrpSpPr/>
          <p:nvPr/>
        </p:nvGrpSpPr>
        <p:grpSpPr>
          <a:xfrm>
            <a:off x="5986907" y="2625089"/>
            <a:ext cx="2200275" cy="886460"/>
            <a:chOff x="5986907" y="2625089"/>
            <a:chExt cx="2200275" cy="886460"/>
          </a:xfrm>
        </p:grpSpPr>
        <p:sp>
          <p:nvSpPr>
            <p:cNvPr id="76" name="object 76"/>
            <p:cNvSpPr/>
            <p:nvPr/>
          </p:nvSpPr>
          <p:spPr>
            <a:xfrm>
              <a:off x="6950202" y="2625089"/>
              <a:ext cx="273050" cy="227965"/>
            </a:xfrm>
            <a:custGeom>
              <a:avLst/>
              <a:gdLst/>
              <a:ahLst/>
              <a:cxnLst/>
              <a:rect l="l" t="t" r="r" b="b"/>
              <a:pathLst>
                <a:path w="273050" h="227964">
                  <a:moveTo>
                    <a:pt x="218185" y="0"/>
                  </a:moveTo>
                  <a:lnTo>
                    <a:pt x="54609" y="0"/>
                  </a:lnTo>
                  <a:lnTo>
                    <a:pt x="54609" y="113919"/>
                  </a:lnTo>
                  <a:lnTo>
                    <a:pt x="0" y="113919"/>
                  </a:lnTo>
                  <a:lnTo>
                    <a:pt x="136397" y="227838"/>
                  </a:lnTo>
                  <a:lnTo>
                    <a:pt x="272795" y="113919"/>
                  </a:lnTo>
                  <a:lnTo>
                    <a:pt x="218185" y="113919"/>
                  </a:lnTo>
                  <a:lnTo>
                    <a:pt x="218185" y="0"/>
                  </a:lnTo>
                  <a:close/>
                </a:path>
              </a:pathLst>
            </a:custGeom>
            <a:solidFill>
              <a:srgbClr val="AC66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999607" y="2891408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211404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79"/>
                  </a:lnTo>
                  <a:lnTo>
                    <a:pt x="4770" y="37076"/>
                  </a:lnTo>
                  <a:lnTo>
                    <a:pt x="0" y="60705"/>
                  </a:lnTo>
                  <a:lnTo>
                    <a:pt x="0" y="546607"/>
                  </a:lnTo>
                  <a:lnTo>
                    <a:pt x="4770" y="570237"/>
                  </a:lnTo>
                  <a:lnTo>
                    <a:pt x="17780" y="589533"/>
                  </a:lnTo>
                  <a:lnTo>
                    <a:pt x="37076" y="602543"/>
                  </a:lnTo>
                  <a:lnTo>
                    <a:pt x="60706" y="607313"/>
                  </a:lnTo>
                  <a:lnTo>
                    <a:pt x="2114042" y="607313"/>
                  </a:lnTo>
                  <a:lnTo>
                    <a:pt x="2137671" y="602543"/>
                  </a:lnTo>
                  <a:lnTo>
                    <a:pt x="2156968" y="589533"/>
                  </a:lnTo>
                  <a:lnTo>
                    <a:pt x="2169977" y="570237"/>
                  </a:lnTo>
                  <a:lnTo>
                    <a:pt x="2174748" y="546607"/>
                  </a:lnTo>
                  <a:lnTo>
                    <a:pt x="2174748" y="60705"/>
                  </a:lnTo>
                  <a:lnTo>
                    <a:pt x="2169977" y="37076"/>
                  </a:lnTo>
                  <a:lnTo>
                    <a:pt x="2156968" y="17779"/>
                  </a:lnTo>
                  <a:lnTo>
                    <a:pt x="2137671" y="4770"/>
                  </a:lnTo>
                  <a:lnTo>
                    <a:pt x="2114042" y="0"/>
                  </a:lnTo>
                  <a:close/>
                </a:path>
              </a:pathLst>
            </a:custGeom>
            <a:solidFill>
              <a:srgbClr val="C45F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99607" y="2891408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0" y="60705"/>
                  </a:moveTo>
                  <a:lnTo>
                    <a:pt x="4770" y="37076"/>
                  </a:lnTo>
                  <a:lnTo>
                    <a:pt x="17780" y="17779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2114042" y="0"/>
                  </a:lnTo>
                  <a:lnTo>
                    <a:pt x="2137671" y="4770"/>
                  </a:lnTo>
                  <a:lnTo>
                    <a:pt x="2156968" y="17779"/>
                  </a:lnTo>
                  <a:lnTo>
                    <a:pt x="2169977" y="37076"/>
                  </a:lnTo>
                  <a:lnTo>
                    <a:pt x="2174748" y="60705"/>
                  </a:lnTo>
                  <a:lnTo>
                    <a:pt x="2174748" y="546607"/>
                  </a:lnTo>
                  <a:lnTo>
                    <a:pt x="2169977" y="570237"/>
                  </a:lnTo>
                  <a:lnTo>
                    <a:pt x="2156968" y="589533"/>
                  </a:lnTo>
                  <a:lnTo>
                    <a:pt x="2137671" y="602543"/>
                  </a:lnTo>
                  <a:lnTo>
                    <a:pt x="2114042" y="607313"/>
                  </a:lnTo>
                  <a:lnTo>
                    <a:pt x="60706" y="607313"/>
                  </a:lnTo>
                  <a:lnTo>
                    <a:pt x="37076" y="602543"/>
                  </a:lnTo>
                  <a:lnTo>
                    <a:pt x="17780" y="589533"/>
                  </a:lnTo>
                  <a:lnTo>
                    <a:pt x="4770" y="570237"/>
                  </a:lnTo>
                  <a:lnTo>
                    <a:pt x="0" y="546607"/>
                  </a:lnTo>
                  <a:lnTo>
                    <a:pt x="0" y="60705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9" name="object 79"/>
          <p:cNvSpPr txBox="1"/>
          <p:nvPr/>
        </p:nvSpPr>
        <p:spPr>
          <a:xfrm>
            <a:off x="6520433" y="2936239"/>
            <a:ext cx="1132840" cy="480059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74930" marR="5080" indent="-62865">
              <a:lnSpc>
                <a:spcPts val="1660"/>
              </a:lnSpc>
              <a:spcBef>
                <a:spcPts val="375"/>
              </a:spcBef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2.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Verify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site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ownership.</a:t>
            </a:r>
            <a:endParaRPr sz="160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5987034" y="3536441"/>
            <a:ext cx="2200275" cy="2708275"/>
            <a:chOff x="5987034" y="3536441"/>
            <a:chExt cx="2200275" cy="2708275"/>
          </a:xfrm>
        </p:grpSpPr>
        <p:sp>
          <p:nvSpPr>
            <p:cNvPr id="81" name="object 81"/>
            <p:cNvSpPr/>
            <p:nvPr/>
          </p:nvSpPr>
          <p:spPr>
            <a:xfrm>
              <a:off x="6950202" y="3536441"/>
              <a:ext cx="273050" cy="227965"/>
            </a:xfrm>
            <a:custGeom>
              <a:avLst/>
              <a:gdLst/>
              <a:ahLst/>
              <a:cxnLst/>
              <a:rect l="l" t="t" r="r" b="b"/>
              <a:pathLst>
                <a:path w="273050" h="227964">
                  <a:moveTo>
                    <a:pt x="218185" y="0"/>
                  </a:moveTo>
                  <a:lnTo>
                    <a:pt x="54609" y="0"/>
                  </a:lnTo>
                  <a:lnTo>
                    <a:pt x="54609" y="113919"/>
                  </a:lnTo>
                  <a:lnTo>
                    <a:pt x="0" y="113919"/>
                  </a:lnTo>
                  <a:lnTo>
                    <a:pt x="136397" y="227838"/>
                  </a:lnTo>
                  <a:lnTo>
                    <a:pt x="272795" y="113919"/>
                  </a:lnTo>
                  <a:lnTo>
                    <a:pt x="218185" y="113919"/>
                  </a:lnTo>
                  <a:lnTo>
                    <a:pt x="218185" y="0"/>
                  </a:lnTo>
                  <a:close/>
                </a:path>
              </a:pathLst>
            </a:custGeom>
            <a:solidFill>
              <a:srgbClr val="D45C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999607" y="3802760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211404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546608"/>
                  </a:lnTo>
                  <a:lnTo>
                    <a:pt x="4770" y="570237"/>
                  </a:lnTo>
                  <a:lnTo>
                    <a:pt x="17780" y="589534"/>
                  </a:lnTo>
                  <a:lnTo>
                    <a:pt x="37076" y="602543"/>
                  </a:lnTo>
                  <a:lnTo>
                    <a:pt x="60706" y="607314"/>
                  </a:lnTo>
                  <a:lnTo>
                    <a:pt x="2114042" y="607314"/>
                  </a:lnTo>
                  <a:lnTo>
                    <a:pt x="2137671" y="602543"/>
                  </a:lnTo>
                  <a:lnTo>
                    <a:pt x="2156968" y="589534"/>
                  </a:lnTo>
                  <a:lnTo>
                    <a:pt x="2169977" y="570237"/>
                  </a:lnTo>
                  <a:lnTo>
                    <a:pt x="2174748" y="546608"/>
                  </a:lnTo>
                  <a:lnTo>
                    <a:pt x="2174748" y="60706"/>
                  </a:lnTo>
                  <a:lnTo>
                    <a:pt x="2169977" y="37076"/>
                  </a:lnTo>
                  <a:lnTo>
                    <a:pt x="2156968" y="17780"/>
                  </a:lnTo>
                  <a:lnTo>
                    <a:pt x="2137671" y="4770"/>
                  </a:lnTo>
                  <a:lnTo>
                    <a:pt x="2114042" y="0"/>
                  </a:lnTo>
                  <a:close/>
                </a:path>
              </a:pathLst>
            </a:custGeom>
            <a:solidFill>
              <a:srgbClr val="DA57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999607" y="3802760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2114042" y="0"/>
                  </a:lnTo>
                  <a:lnTo>
                    <a:pt x="2137671" y="4770"/>
                  </a:lnTo>
                  <a:lnTo>
                    <a:pt x="2156968" y="17780"/>
                  </a:lnTo>
                  <a:lnTo>
                    <a:pt x="2169977" y="37076"/>
                  </a:lnTo>
                  <a:lnTo>
                    <a:pt x="2174748" y="60706"/>
                  </a:lnTo>
                  <a:lnTo>
                    <a:pt x="2174748" y="546608"/>
                  </a:lnTo>
                  <a:lnTo>
                    <a:pt x="2169977" y="570237"/>
                  </a:lnTo>
                  <a:lnTo>
                    <a:pt x="2156968" y="589534"/>
                  </a:lnTo>
                  <a:lnTo>
                    <a:pt x="2137671" y="602543"/>
                  </a:lnTo>
                  <a:lnTo>
                    <a:pt x="2114042" y="607314"/>
                  </a:lnTo>
                  <a:lnTo>
                    <a:pt x="60706" y="607314"/>
                  </a:lnTo>
                  <a:lnTo>
                    <a:pt x="37076" y="602543"/>
                  </a:lnTo>
                  <a:lnTo>
                    <a:pt x="17780" y="589534"/>
                  </a:lnTo>
                  <a:lnTo>
                    <a:pt x="4770" y="570237"/>
                  </a:lnTo>
                  <a:lnTo>
                    <a:pt x="0" y="546608"/>
                  </a:lnTo>
                  <a:lnTo>
                    <a:pt x="0" y="6070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950202" y="4447793"/>
              <a:ext cx="273050" cy="227965"/>
            </a:xfrm>
            <a:custGeom>
              <a:avLst/>
              <a:gdLst/>
              <a:ahLst/>
              <a:cxnLst/>
              <a:rect l="l" t="t" r="r" b="b"/>
              <a:pathLst>
                <a:path w="273050" h="227964">
                  <a:moveTo>
                    <a:pt x="218185" y="0"/>
                  </a:moveTo>
                  <a:lnTo>
                    <a:pt x="54609" y="0"/>
                  </a:lnTo>
                  <a:lnTo>
                    <a:pt x="54609" y="113918"/>
                  </a:lnTo>
                  <a:lnTo>
                    <a:pt x="0" y="113918"/>
                  </a:lnTo>
                  <a:lnTo>
                    <a:pt x="136397" y="227837"/>
                  </a:lnTo>
                  <a:lnTo>
                    <a:pt x="272795" y="113918"/>
                  </a:lnTo>
                  <a:lnTo>
                    <a:pt x="218185" y="113918"/>
                  </a:lnTo>
                  <a:lnTo>
                    <a:pt x="218185" y="0"/>
                  </a:lnTo>
                  <a:close/>
                </a:path>
              </a:pathLst>
            </a:custGeom>
            <a:solidFill>
              <a:srgbClr val="D751A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999607" y="4714112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2114042" y="0"/>
                  </a:moveTo>
                  <a:lnTo>
                    <a:pt x="60706" y="0"/>
                  </a:lnTo>
                  <a:lnTo>
                    <a:pt x="37076" y="4770"/>
                  </a:lnTo>
                  <a:lnTo>
                    <a:pt x="17780" y="17780"/>
                  </a:lnTo>
                  <a:lnTo>
                    <a:pt x="4770" y="37076"/>
                  </a:lnTo>
                  <a:lnTo>
                    <a:pt x="0" y="60706"/>
                  </a:lnTo>
                  <a:lnTo>
                    <a:pt x="0" y="546608"/>
                  </a:lnTo>
                  <a:lnTo>
                    <a:pt x="4770" y="570237"/>
                  </a:lnTo>
                  <a:lnTo>
                    <a:pt x="17780" y="589534"/>
                  </a:lnTo>
                  <a:lnTo>
                    <a:pt x="37076" y="602543"/>
                  </a:lnTo>
                  <a:lnTo>
                    <a:pt x="60706" y="607314"/>
                  </a:lnTo>
                  <a:lnTo>
                    <a:pt x="2114042" y="607314"/>
                  </a:lnTo>
                  <a:lnTo>
                    <a:pt x="2137671" y="602543"/>
                  </a:lnTo>
                  <a:lnTo>
                    <a:pt x="2156968" y="589534"/>
                  </a:lnTo>
                  <a:lnTo>
                    <a:pt x="2169977" y="570237"/>
                  </a:lnTo>
                  <a:lnTo>
                    <a:pt x="2174748" y="546608"/>
                  </a:lnTo>
                  <a:lnTo>
                    <a:pt x="2174748" y="60706"/>
                  </a:lnTo>
                  <a:lnTo>
                    <a:pt x="2169977" y="37076"/>
                  </a:lnTo>
                  <a:lnTo>
                    <a:pt x="2156968" y="17780"/>
                  </a:lnTo>
                  <a:lnTo>
                    <a:pt x="2137671" y="4770"/>
                  </a:lnTo>
                  <a:lnTo>
                    <a:pt x="2114042" y="0"/>
                  </a:lnTo>
                  <a:close/>
                </a:path>
              </a:pathLst>
            </a:custGeom>
            <a:solidFill>
              <a:srgbClr val="D64FA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999607" y="4714112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0" y="60706"/>
                  </a:moveTo>
                  <a:lnTo>
                    <a:pt x="4770" y="37076"/>
                  </a:lnTo>
                  <a:lnTo>
                    <a:pt x="17780" y="17780"/>
                  </a:lnTo>
                  <a:lnTo>
                    <a:pt x="37076" y="4770"/>
                  </a:lnTo>
                  <a:lnTo>
                    <a:pt x="60706" y="0"/>
                  </a:lnTo>
                  <a:lnTo>
                    <a:pt x="2114042" y="0"/>
                  </a:lnTo>
                  <a:lnTo>
                    <a:pt x="2137671" y="4770"/>
                  </a:lnTo>
                  <a:lnTo>
                    <a:pt x="2156968" y="17780"/>
                  </a:lnTo>
                  <a:lnTo>
                    <a:pt x="2169977" y="37076"/>
                  </a:lnTo>
                  <a:lnTo>
                    <a:pt x="2174748" y="60706"/>
                  </a:lnTo>
                  <a:lnTo>
                    <a:pt x="2174748" y="546608"/>
                  </a:lnTo>
                  <a:lnTo>
                    <a:pt x="2169977" y="570237"/>
                  </a:lnTo>
                  <a:lnTo>
                    <a:pt x="2156968" y="589534"/>
                  </a:lnTo>
                  <a:lnTo>
                    <a:pt x="2137671" y="602543"/>
                  </a:lnTo>
                  <a:lnTo>
                    <a:pt x="2114042" y="607314"/>
                  </a:lnTo>
                  <a:lnTo>
                    <a:pt x="60706" y="607314"/>
                  </a:lnTo>
                  <a:lnTo>
                    <a:pt x="37076" y="602543"/>
                  </a:lnTo>
                  <a:lnTo>
                    <a:pt x="17780" y="589534"/>
                  </a:lnTo>
                  <a:lnTo>
                    <a:pt x="4770" y="570237"/>
                  </a:lnTo>
                  <a:lnTo>
                    <a:pt x="0" y="546608"/>
                  </a:lnTo>
                  <a:lnTo>
                    <a:pt x="0" y="60706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999607" y="5359145"/>
              <a:ext cx="2174875" cy="873125"/>
            </a:xfrm>
            <a:custGeom>
              <a:avLst/>
              <a:gdLst/>
              <a:ahLst/>
              <a:cxnLst/>
              <a:rect l="l" t="t" r="r" b="b"/>
              <a:pathLst>
                <a:path w="2174875" h="873125">
                  <a:moveTo>
                    <a:pt x="1223391" y="113538"/>
                  </a:moveTo>
                  <a:lnTo>
                    <a:pt x="1168781" y="113538"/>
                  </a:lnTo>
                  <a:lnTo>
                    <a:pt x="1168781" y="0"/>
                  </a:lnTo>
                  <a:lnTo>
                    <a:pt x="1005205" y="0"/>
                  </a:lnTo>
                  <a:lnTo>
                    <a:pt x="1005205" y="113538"/>
                  </a:lnTo>
                  <a:lnTo>
                    <a:pt x="950595" y="113538"/>
                  </a:lnTo>
                  <a:lnTo>
                    <a:pt x="1086993" y="227076"/>
                  </a:lnTo>
                  <a:lnTo>
                    <a:pt x="1223391" y="113538"/>
                  </a:lnTo>
                  <a:close/>
                </a:path>
                <a:path w="2174875" h="873125">
                  <a:moveTo>
                    <a:pt x="2174748" y="326288"/>
                  </a:moveTo>
                  <a:lnTo>
                    <a:pt x="2169972" y="302653"/>
                  </a:lnTo>
                  <a:lnTo>
                    <a:pt x="2156968" y="283349"/>
                  </a:lnTo>
                  <a:lnTo>
                    <a:pt x="2137664" y="270332"/>
                  </a:lnTo>
                  <a:lnTo>
                    <a:pt x="2114042" y="265557"/>
                  </a:lnTo>
                  <a:lnTo>
                    <a:pt x="60706" y="265557"/>
                  </a:lnTo>
                  <a:lnTo>
                    <a:pt x="37071" y="270332"/>
                  </a:lnTo>
                  <a:lnTo>
                    <a:pt x="17780" y="283349"/>
                  </a:lnTo>
                  <a:lnTo>
                    <a:pt x="4762" y="302653"/>
                  </a:lnTo>
                  <a:lnTo>
                    <a:pt x="0" y="326288"/>
                  </a:lnTo>
                  <a:lnTo>
                    <a:pt x="0" y="812139"/>
                  </a:lnTo>
                  <a:lnTo>
                    <a:pt x="4762" y="835787"/>
                  </a:lnTo>
                  <a:lnTo>
                    <a:pt x="17780" y="855091"/>
                  </a:lnTo>
                  <a:lnTo>
                    <a:pt x="37071" y="868108"/>
                  </a:lnTo>
                  <a:lnTo>
                    <a:pt x="60706" y="872871"/>
                  </a:lnTo>
                  <a:lnTo>
                    <a:pt x="2114042" y="872871"/>
                  </a:lnTo>
                  <a:lnTo>
                    <a:pt x="2137664" y="868108"/>
                  </a:lnTo>
                  <a:lnTo>
                    <a:pt x="2156968" y="855091"/>
                  </a:lnTo>
                  <a:lnTo>
                    <a:pt x="2169972" y="835787"/>
                  </a:lnTo>
                  <a:lnTo>
                    <a:pt x="2174748" y="812139"/>
                  </a:lnTo>
                  <a:lnTo>
                    <a:pt x="2174748" y="326288"/>
                  </a:lnTo>
                  <a:close/>
                </a:path>
              </a:pathLst>
            </a:custGeom>
            <a:solidFill>
              <a:srgbClr val="D446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999607" y="5624702"/>
              <a:ext cx="2174875" cy="607695"/>
            </a:xfrm>
            <a:custGeom>
              <a:avLst/>
              <a:gdLst/>
              <a:ahLst/>
              <a:cxnLst/>
              <a:rect l="l" t="t" r="r" b="b"/>
              <a:pathLst>
                <a:path w="2174875" h="607695">
                  <a:moveTo>
                    <a:pt x="0" y="60731"/>
                  </a:moveTo>
                  <a:lnTo>
                    <a:pt x="4770" y="37092"/>
                  </a:lnTo>
                  <a:lnTo>
                    <a:pt x="17780" y="17787"/>
                  </a:lnTo>
                  <a:lnTo>
                    <a:pt x="37076" y="4772"/>
                  </a:lnTo>
                  <a:lnTo>
                    <a:pt x="60706" y="0"/>
                  </a:lnTo>
                  <a:lnTo>
                    <a:pt x="2114042" y="0"/>
                  </a:lnTo>
                  <a:lnTo>
                    <a:pt x="2137671" y="4772"/>
                  </a:lnTo>
                  <a:lnTo>
                    <a:pt x="2156968" y="17787"/>
                  </a:lnTo>
                  <a:lnTo>
                    <a:pt x="2169977" y="37092"/>
                  </a:lnTo>
                  <a:lnTo>
                    <a:pt x="2174748" y="60731"/>
                  </a:lnTo>
                  <a:lnTo>
                    <a:pt x="2174748" y="546582"/>
                  </a:lnTo>
                  <a:lnTo>
                    <a:pt x="2169977" y="570221"/>
                  </a:lnTo>
                  <a:lnTo>
                    <a:pt x="2156968" y="589526"/>
                  </a:lnTo>
                  <a:lnTo>
                    <a:pt x="2137671" y="602541"/>
                  </a:lnTo>
                  <a:lnTo>
                    <a:pt x="2114042" y="607314"/>
                  </a:lnTo>
                  <a:lnTo>
                    <a:pt x="60706" y="607314"/>
                  </a:lnTo>
                  <a:lnTo>
                    <a:pt x="37076" y="602541"/>
                  </a:lnTo>
                  <a:lnTo>
                    <a:pt x="17780" y="589526"/>
                  </a:lnTo>
                  <a:lnTo>
                    <a:pt x="4770" y="570221"/>
                  </a:lnTo>
                  <a:lnTo>
                    <a:pt x="0" y="546582"/>
                  </a:lnTo>
                  <a:lnTo>
                    <a:pt x="0" y="60731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9" name="object 89"/>
          <p:cNvSpPr txBox="1"/>
          <p:nvPr/>
        </p:nvSpPr>
        <p:spPr>
          <a:xfrm>
            <a:off x="6073140" y="3847591"/>
            <a:ext cx="2028189" cy="230251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 indent="6350">
              <a:lnSpc>
                <a:spcPts val="1660"/>
              </a:lnSpc>
              <a:spcBef>
                <a:spcPts val="375"/>
              </a:spcBef>
              <a:buAutoNum type="arabicPeriod" startAt="3"/>
              <a:tabLst>
                <a:tab pos="23495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property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type –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Domain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r>
              <a:rPr sz="16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prefix.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eriod" startAt="3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eriod" startAt="3"/>
            </a:pPr>
            <a:endParaRPr sz="1550">
              <a:latin typeface="Arial MT"/>
              <a:cs typeface="Arial MT"/>
            </a:endParaRPr>
          </a:p>
          <a:p>
            <a:pPr marL="300990" marR="67310" indent="-300990">
              <a:lnSpc>
                <a:spcPts val="1660"/>
              </a:lnSpc>
              <a:buAutoNum type="arabicPeriod" startAt="3"/>
              <a:tabLst>
                <a:tab pos="30099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Inspect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r>
              <a:rPr sz="16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tool.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eriod" startAt="3"/>
            </a:pP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eriod" startAt="3"/>
            </a:pPr>
            <a:endParaRPr sz="1550">
              <a:latin typeface="Arial MT"/>
              <a:cs typeface="Arial MT"/>
            </a:endParaRPr>
          </a:p>
          <a:p>
            <a:pPr marL="285115" marR="76200" indent="-201295">
              <a:lnSpc>
                <a:spcPts val="1660"/>
              </a:lnSpc>
              <a:spcBef>
                <a:spcPts val="5"/>
              </a:spcBef>
              <a:buAutoNum type="arabicPeriod" startAt="3"/>
              <a:tabLst>
                <a:tab pos="31115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Submit</a:t>
            </a:r>
            <a:r>
              <a:rPr sz="16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console.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92" name="object 9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5</a:t>
            </a:fld>
            <a:endParaRPr spc="-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1703" y="1447037"/>
              <a:ext cx="6681216" cy="4802124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3504819" y="2947797"/>
              <a:ext cx="1906270" cy="1649095"/>
            </a:xfrm>
            <a:custGeom>
              <a:avLst/>
              <a:gdLst/>
              <a:ahLst/>
              <a:cxnLst/>
              <a:rect l="l" t="t" r="r" b="b"/>
              <a:pathLst>
                <a:path w="1906270" h="1649095">
                  <a:moveTo>
                    <a:pt x="1434592" y="0"/>
                  </a:moveTo>
                  <a:lnTo>
                    <a:pt x="471170" y="0"/>
                  </a:lnTo>
                  <a:lnTo>
                    <a:pt x="0" y="824483"/>
                  </a:lnTo>
                  <a:lnTo>
                    <a:pt x="471170" y="1648967"/>
                  </a:lnTo>
                  <a:lnTo>
                    <a:pt x="1434592" y="1648967"/>
                  </a:lnTo>
                  <a:lnTo>
                    <a:pt x="1905762" y="824483"/>
                  </a:lnTo>
                  <a:lnTo>
                    <a:pt x="1434592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04819" y="2947797"/>
              <a:ext cx="1906270" cy="1649095"/>
            </a:xfrm>
            <a:custGeom>
              <a:avLst/>
              <a:gdLst/>
              <a:ahLst/>
              <a:cxnLst/>
              <a:rect l="l" t="t" r="r" b="b"/>
              <a:pathLst>
                <a:path w="1906270" h="1649095">
                  <a:moveTo>
                    <a:pt x="0" y="824483"/>
                  </a:moveTo>
                  <a:lnTo>
                    <a:pt x="471170" y="0"/>
                  </a:lnTo>
                  <a:lnTo>
                    <a:pt x="1434592" y="0"/>
                  </a:lnTo>
                  <a:lnTo>
                    <a:pt x="1905762" y="824483"/>
                  </a:lnTo>
                  <a:lnTo>
                    <a:pt x="1434592" y="1648967"/>
                  </a:lnTo>
                  <a:lnTo>
                    <a:pt x="471170" y="1648967"/>
                  </a:lnTo>
                  <a:lnTo>
                    <a:pt x="0" y="82448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62832" y="3573779"/>
            <a:ext cx="1189355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417830" marR="5080" indent="-405765">
              <a:lnSpc>
                <a:spcPts val="1320"/>
              </a:lnSpc>
              <a:spcBef>
                <a:spcPts val="240"/>
              </a:spcBef>
            </a:pP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Se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rch</a:t>
            </a:r>
            <a:r>
              <a:rPr sz="12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5" dirty="0">
                <a:solidFill>
                  <a:srgbClr val="FFFFFF"/>
                </a:solidFill>
                <a:latin typeface="Verdana"/>
                <a:cs typeface="Verdana"/>
              </a:rPr>
              <a:t>Console  </a:t>
            </a:r>
            <a:r>
              <a:rPr sz="1200" spc="-75" dirty="0">
                <a:solidFill>
                  <a:srgbClr val="FFFFFF"/>
                </a:solidFill>
                <a:latin typeface="Verdana"/>
                <a:cs typeface="Verdana"/>
              </a:rPr>
              <a:t>Tools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67378" y="1435480"/>
            <a:ext cx="1750060" cy="1376680"/>
            <a:chOff x="3667378" y="1435480"/>
            <a:chExt cx="1750060" cy="1376680"/>
          </a:xfrm>
        </p:grpSpPr>
        <p:sp>
          <p:nvSpPr>
            <p:cNvPr id="8" name="object 8"/>
            <p:cNvSpPr/>
            <p:nvPr/>
          </p:nvSpPr>
          <p:spPr>
            <a:xfrm>
              <a:off x="4697729" y="2158745"/>
              <a:ext cx="719455" cy="619760"/>
            </a:xfrm>
            <a:custGeom>
              <a:avLst/>
              <a:gdLst/>
              <a:ahLst/>
              <a:cxnLst/>
              <a:rect l="l" t="t" r="r" b="b"/>
              <a:pathLst>
                <a:path w="719454" h="619760">
                  <a:moveTo>
                    <a:pt x="540258" y="0"/>
                  </a:moveTo>
                  <a:lnTo>
                    <a:pt x="179070" y="0"/>
                  </a:lnTo>
                  <a:lnTo>
                    <a:pt x="0" y="309752"/>
                  </a:lnTo>
                  <a:lnTo>
                    <a:pt x="179070" y="619505"/>
                  </a:lnTo>
                  <a:lnTo>
                    <a:pt x="540258" y="619505"/>
                  </a:lnTo>
                  <a:lnTo>
                    <a:pt x="719328" y="309752"/>
                  </a:lnTo>
                  <a:lnTo>
                    <a:pt x="540258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680078" y="1448180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80">
                  <a:moveTo>
                    <a:pt x="1176147" y="0"/>
                  </a:moveTo>
                  <a:lnTo>
                    <a:pt x="385953" y="0"/>
                  </a:lnTo>
                  <a:lnTo>
                    <a:pt x="0" y="675513"/>
                  </a:lnTo>
                  <a:lnTo>
                    <a:pt x="385953" y="1351026"/>
                  </a:lnTo>
                  <a:lnTo>
                    <a:pt x="1176147" y="1351026"/>
                  </a:lnTo>
                  <a:lnTo>
                    <a:pt x="1562100" y="675513"/>
                  </a:lnTo>
                  <a:lnTo>
                    <a:pt x="1176147" y="0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680078" y="1448180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80">
                  <a:moveTo>
                    <a:pt x="0" y="675513"/>
                  </a:moveTo>
                  <a:lnTo>
                    <a:pt x="385953" y="0"/>
                  </a:lnTo>
                  <a:lnTo>
                    <a:pt x="1176147" y="0"/>
                  </a:lnTo>
                  <a:lnTo>
                    <a:pt x="1562100" y="675513"/>
                  </a:lnTo>
                  <a:lnTo>
                    <a:pt x="1176147" y="1351026"/>
                  </a:lnTo>
                  <a:lnTo>
                    <a:pt x="385953" y="1351026"/>
                  </a:lnTo>
                  <a:lnTo>
                    <a:pt x="0" y="67551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965447" y="1925320"/>
            <a:ext cx="991869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219710" marR="5080" indent="-207645">
              <a:lnSpc>
                <a:spcPts val="1320"/>
              </a:lnSpc>
              <a:spcBef>
                <a:spcPts val="240"/>
              </a:spcBef>
            </a:pPr>
            <a:r>
              <a:rPr sz="1200" spc="-40" dirty="0">
                <a:solidFill>
                  <a:srgbClr val="FFFFFF"/>
                </a:solidFill>
                <a:latin typeface="Verdana"/>
                <a:cs typeface="Verdana"/>
              </a:rPr>
              <a:t>Pe</a:t>
            </a:r>
            <a:r>
              <a:rPr sz="1200" spc="-35" dirty="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sz="1200" spc="-20" dirty="0">
                <a:solidFill>
                  <a:srgbClr val="FFFFFF"/>
                </a:solidFill>
                <a:latin typeface="Verdana"/>
                <a:cs typeface="Verdana"/>
              </a:rPr>
              <a:t>forma</a:t>
            </a:r>
            <a:r>
              <a:rPr sz="1200" spc="50" dirty="0">
                <a:solidFill>
                  <a:srgbClr val="FFFFFF"/>
                </a:solidFill>
                <a:latin typeface="Verdana"/>
                <a:cs typeface="Verdana"/>
              </a:rPr>
              <a:t>nce  </a:t>
            </a:r>
            <a:r>
              <a:rPr sz="1200" spc="-45" dirty="0">
                <a:solidFill>
                  <a:srgbClr val="FFFFFF"/>
                </a:solidFill>
                <a:latin typeface="Verdana"/>
                <a:cs typeface="Verdana"/>
              </a:rPr>
              <a:t>Reports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99939" y="2266823"/>
            <a:ext cx="1587500" cy="1670050"/>
            <a:chOff x="5099939" y="2266823"/>
            <a:chExt cx="1587500" cy="1670050"/>
          </a:xfrm>
        </p:grpSpPr>
        <p:sp>
          <p:nvSpPr>
            <p:cNvPr id="13" name="object 13"/>
            <p:cNvSpPr/>
            <p:nvPr/>
          </p:nvSpPr>
          <p:spPr>
            <a:xfrm>
              <a:off x="5537454" y="3316986"/>
              <a:ext cx="719455" cy="619760"/>
            </a:xfrm>
            <a:custGeom>
              <a:avLst/>
              <a:gdLst/>
              <a:ahLst/>
              <a:cxnLst/>
              <a:rect l="l" t="t" r="r" b="b"/>
              <a:pathLst>
                <a:path w="719454" h="619760">
                  <a:moveTo>
                    <a:pt x="540258" y="0"/>
                  </a:moveTo>
                  <a:lnTo>
                    <a:pt x="179070" y="0"/>
                  </a:lnTo>
                  <a:lnTo>
                    <a:pt x="0" y="309752"/>
                  </a:lnTo>
                  <a:lnTo>
                    <a:pt x="179070" y="619505"/>
                  </a:lnTo>
                  <a:lnTo>
                    <a:pt x="540258" y="619505"/>
                  </a:lnTo>
                  <a:lnTo>
                    <a:pt x="719328" y="309752"/>
                  </a:lnTo>
                  <a:lnTo>
                    <a:pt x="540258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12639" y="2279523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1176147" y="0"/>
                  </a:moveTo>
                  <a:lnTo>
                    <a:pt x="385953" y="0"/>
                  </a:lnTo>
                  <a:lnTo>
                    <a:pt x="0" y="675513"/>
                  </a:lnTo>
                  <a:lnTo>
                    <a:pt x="385953" y="1351026"/>
                  </a:lnTo>
                  <a:lnTo>
                    <a:pt x="1176147" y="1351026"/>
                  </a:lnTo>
                  <a:lnTo>
                    <a:pt x="1562100" y="675513"/>
                  </a:lnTo>
                  <a:lnTo>
                    <a:pt x="1176147" y="0"/>
                  </a:lnTo>
                  <a:close/>
                </a:path>
              </a:pathLst>
            </a:custGeom>
            <a:solidFill>
              <a:srgbClr val="9B34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12639" y="2279523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0" y="675513"/>
                  </a:moveTo>
                  <a:lnTo>
                    <a:pt x="385953" y="0"/>
                  </a:lnTo>
                  <a:lnTo>
                    <a:pt x="1176147" y="0"/>
                  </a:lnTo>
                  <a:lnTo>
                    <a:pt x="1562100" y="675513"/>
                  </a:lnTo>
                  <a:lnTo>
                    <a:pt x="1176147" y="1351026"/>
                  </a:lnTo>
                  <a:lnTo>
                    <a:pt x="385953" y="1351026"/>
                  </a:lnTo>
                  <a:lnTo>
                    <a:pt x="0" y="67551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99353" y="2672334"/>
            <a:ext cx="789305" cy="544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380"/>
              </a:lnSpc>
              <a:spcBef>
                <a:spcPts val="100"/>
              </a:spcBef>
            </a:pPr>
            <a:r>
              <a:rPr sz="1200" spc="-110" dirty="0">
                <a:solidFill>
                  <a:srgbClr val="FFFFFF"/>
                </a:solidFill>
                <a:latin typeface="Verdana"/>
                <a:cs typeface="Verdana"/>
              </a:rPr>
              <a:t>URL</a:t>
            </a:r>
            <a:endParaRPr sz="1200">
              <a:latin typeface="Verdana"/>
              <a:cs typeface="Verdana"/>
            </a:endParaRPr>
          </a:p>
          <a:p>
            <a:pPr marL="12065" marR="5080" algn="ctr">
              <a:lnSpc>
                <a:spcPts val="1330"/>
              </a:lnSpc>
              <a:spcBef>
                <a:spcPts val="75"/>
              </a:spcBef>
            </a:pPr>
            <a:r>
              <a:rPr sz="1200" spc="-24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-10" dirty="0">
                <a:solidFill>
                  <a:srgbClr val="FFFFFF"/>
                </a:solidFill>
                <a:latin typeface="Verdana"/>
                <a:cs typeface="Verdana"/>
              </a:rPr>
              <a:t>nspect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10" dirty="0">
                <a:solidFill>
                  <a:srgbClr val="FFFFFF"/>
                </a:solidFill>
                <a:latin typeface="Verdana"/>
                <a:cs typeface="Verdana"/>
              </a:rPr>
              <a:t>on  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Tool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954523" y="3900551"/>
            <a:ext cx="1732914" cy="1376680"/>
            <a:chOff x="4954523" y="3900551"/>
            <a:chExt cx="1732914" cy="1376680"/>
          </a:xfrm>
        </p:grpSpPr>
        <p:sp>
          <p:nvSpPr>
            <p:cNvPr id="18" name="object 18"/>
            <p:cNvSpPr/>
            <p:nvPr/>
          </p:nvSpPr>
          <p:spPr>
            <a:xfrm>
              <a:off x="4954523" y="4624578"/>
              <a:ext cx="718820" cy="619760"/>
            </a:xfrm>
            <a:custGeom>
              <a:avLst/>
              <a:gdLst/>
              <a:ahLst/>
              <a:cxnLst/>
              <a:rect l="l" t="t" r="r" b="b"/>
              <a:pathLst>
                <a:path w="718820" h="619760">
                  <a:moveTo>
                    <a:pt x="539496" y="0"/>
                  </a:moveTo>
                  <a:lnTo>
                    <a:pt x="179070" y="0"/>
                  </a:lnTo>
                  <a:lnTo>
                    <a:pt x="0" y="309753"/>
                  </a:lnTo>
                  <a:lnTo>
                    <a:pt x="179070" y="619506"/>
                  </a:lnTo>
                  <a:lnTo>
                    <a:pt x="539496" y="619506"/>
                  </a:lnTo>
                  <a:lnTo>
                    <a:pt x="718566" y="309753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112638" y="3913251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1176147" y="0"/>
                  </a:moveTo>
                  <a:lnTo>
                    <a:pt x="385953" y="0"/>
                  </a:lnTo>
                  <a:lnTo>
                    <a:pt x="0" y="675513"/>
                  </a:lnTo>
                  <a:lnTo>
                    <a:pt x="385953" y="1351026"/>
                  </a:lnTo>
                  <a:lnTo>
                    <a:pt x="1176147" y="1351026"/>
                  </a:lnTo>
                  <a:lnTo>
                    <a:pt x="1562100" y="675513"/>
                  </a:lnTo>
                  <a:lnTo>
                    <a:pt x="1176147" y="0"/>
                  </a:lnTo>
                  <a:close/>
                </a:path>
              </a:pathLst>
            </a:custGeom>
            <a:solidFill>
              <a:srgbClr val="6D3A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112638" y="3913251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0" y="675513"/>
                  </a:moveTo>
                  <a:lnTo>
                    <a:pt x="385953" y="0"/>
                  </a:lnTo>
                  <a:lnTo>
                    <a:pt x="1176147" y="0"/>
                  </a:lnTo>
                  <a:lnTo>
                    <a:pt x="1562100" y="675513"/>
                  </a:lnTo>
                  <a:lnTo>
                    <a:pt x="1176147" y="1351026"/>
                  </a:lnTo>
                  <a:lnTo>
                    <a:pt x="385953" y="1351026"/>
                  </a:lnTo>
                  <a:lnTo>
                    <a:pt x="0" y="67551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500115" y="4306316"/>
            <a:ext cx="786130" cy="544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 indent="635" algn="ctr">
              <a:lnSpc>
                <a:spcPct val="91900"/>
              </a:lnSpc>
              <a:spcBef>
                <a:spcPts val="215"/>
              </a:spcBef>
            </a:pP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Index </a:t>
            </a:r>
            <a:r>
              <a:rPr sz="12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50" dirty="0">
                <a:solidFill>
                  <a:srgbClr val="FFFFFF"/>
                </a:solidFill>
                <a:latin typeface="Verdana"/>
                <a:cs typeface="Verdana"/>
              </a:rPr>
              <a:t>Co</a:t>
            </a:r>
            <a:r>
              <a:rPr sz="1200" spc="55" dirty="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sz="1200" spc="20" dirty="0">
                <a:solidFill>
                  <a:srgbClr val="FFFFFF"/>
                </a:solidFill>
                <a:latin typeface="Verdana"/>
                <a:cs typeface="Verdana"/>
              </a:rPr>
              <a:t>erage 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3508247" y="4732654"/>
            <a:ext cx="1746885" cy="1376680"/>
            <a:chOff x="3508247" y="4732654"/>
            <a:chExt cx="1746885" cy="1376680"/>
          </a:xfrm>
        </p:grpSpPr>
        <p:sp>
          <p:nvSpPr>
            <p:cNvPr id="23" name="object 23"/>
            <p:cNvSpPr/>
            <p:nvPr/>
          </p:nvSpPr>
          <p:spPr>
            <a:xfrm>
              <a:off x="3508247" y="4760213"/>
              <a:ext cx="718820" cy="619760"/>
            </a:xfrm>
            <a:custGeom>
              <a:avLst/>
              <a:gdLst/>
              <a:ahLst/>
              <a:cxnLst/>
              <a:rect l="l" t="t" r="r" b="b"/>
              <a:pathLst>
                <a:path w="718820" h="619760">
                  <a:moveTo>
                    <a:pt x="539496" y="0"/>
                  </a:moveTo>
                  <a:lnTo>
                    <a:pt x="179070" y="0"/>
                  </a:lnTo>
                  <a:lnTo>
                    <a:pt x="0" y="309753"/>
                  </a:lnTo>
                  <a:lnTo>
                    <a:pt x="179070" y="619506"/>
                  </a:lnTo>
                  <a:lnTo>
                    <a:pt x="539496" y="619506"/>
                  </a:lnTo>
                  <a:lnTo>
                    <a:pt x="718566" y="309753"/>
                  </a:lnTo>
                  <a:lnTo>
                    <a:pt x="539496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680078" y="4745354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1176147" y="0"/>
                  </a:moveTo>
                  <a:lnTo>
                    <a:pt x="385953" y="0"/>
                  </a:lnTo>
                  <a:lnTo>
                    <a:pt x="0" y="675513"/>
                  </a:lnTo>
                  <a:lnTo>
                    <a:pt x="385953" y="1351026"/>
                  </a:lnTo>
                  <a:lnTo>
                    <a:pt x="1176147" y="1351026"/>
                  </a:lnTo>
                  <a:lnTo>
                    <a:pt x="1562100" y="675513"/>
                  </a:lnTo>
                  <a:lnTo>
                    <a:pt x="1176147" y="0"/>
                  </a:lnTo>
                  <a:close/>
                </a:path>
              </a:pathLst>
            </a:custGeom>
            <a:solidFill>
              <a:srgbClr val="4441D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680078" y="4745354"/>
              <a:ext cx="1562100" cy="1351280"/>
            </a:xfrm>
            <a:custGeom>
              <a:avLst/>
              <a:gdLst/>
              <a:ahLst/>
              <a:cxnLst/>
              <a:rect l="l" t="t" r="r" b="b"/>
              <a:pathLst>
                <a:path w="1562100" h="1351279">
                  <a:moveTo>
                    <a:pt x="0" y="675513"/>
                  </a:moveTo>
                  <a:lnTo>
                    <a:pt x="385953" y="0"/>
                  </a:lnTo>
                  <a:lnTo>
                    <a:pt x="1176147" y="0"/>
                  </a:lnTo>
                  <a:lnTo>
                    <a:pt x="1562100" y="675513"/>
                  </a:lnTo>
                  <a:lnTo>
                    <a:pt x="1176147" y="1351026"/>
                  </a:lnTo>
                  <a:lnTo>
                    <a:pt x="385953" y="1351026"/>
                  </a:lnTo>
                  <a:lnTo>
                    <a:pt x="0" y="67551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13276" y="5222747"/>
            <a:ext cx="694690" cy="375920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101600" marR="5080" indent="-89535">
              <a:lnSpc>
                <a:spcPts val="1320"/>
              </a:lnSpc>
              <a:spcBef>
                <a:spcPts val="240"/>
              </a:spcBef>
            </a:pPr>
            <a:r>
              <a:rPr sz="1200" spc="-229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2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-15" dirty="0">
                <a:solidFill>
                  <a:srgbClr val="FFFFFF"/>
                </a:solidFill>
                <a:latin typeface="Verdana"/>
                <a:cs typeface="Verdana"/>
              </a:rPr>
              <a:t>tem</a:t>
            </a:r>
            <a:r>
              <a:rPr sz="1200" spc="-5" dirty="0">
                <a:solidFill>
                  <a:srgbClr val="FFFFFF"/>
                </a:solidFill>
                <a:latin typeface="Verdana"/>
                <a:cs typeface="Verdana"/>
              </a:rPr>
              <a:t>aps 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2228723" y="3601973"/>
            <a:ext cx="1587500" cy="1677035"/>
            <a:chOff x="2228723" y="3601973"/>
            <a:chExt cx="1587500" cy="1677035"/>
          </a:xfrm>
        </p:grpSpPr>
        <p:sp>
          <p:nvSpPr>
            <p:cNvPr id="28" name="object 28"/>
            <p:cNvSpPr/>
            <p:nvPr/>
          </p:nvSpPr>
          <p:spPr>
            <a:xfrm>
              <a:off x="2654808" y="3601973"/>
              <a:ext cx="719455" cy="620395"/>
            </a:xfrm>
            <a:custGeom>
              <a:avLst/>
              <a:gdLst/>
              <a:ahLst/>
              <a:cxnLst/>
              <a:rect l="l" t="t" r="r" b="b"/>
              <a:pathLst>
                <a:path w="719454" h="620395">
                  <a:moveTo>
                    <a:pt x="540131" y="0"/>
                  </a:moveTo>
                  <a:lnTo>
                    <a:pt x="179197" y="0"/>
                  </a:lnTo>
                  <a:lnTo>
                    <a:pt x="0" y="310133"/>
                  </a:lnTo>
                  <a:lnTo>
                    <a:pt x="179197" y="620267"/>
                  </a:lnTo>
                  <a:lnTo>
                    <a:pt x="540131" y="620267"/>
                  </a:lnTo>
                  <a:lnTo>
                    <a:pt x="719328" y="310133"/>
                  </a:lnTo>
                  <a:lnTo>
                    <a:pt x="540131" y="0"/>
                  </a:lnTo>
                  <a:close/>
                </a:path>
              </a:pathLst>
            </a:custGeom>
            <a:solidFill>
              <a:srgbClr val="EBCD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241423" y="3914012"/>
              <a:ext cx="1562100" cy="1351915"/>
            </a:xfrm>
            <a:custGeom>
              <a:avLst/>
              <a:gdLst/>
              <a:ahLst/>
              <a:cxnLst/>
              <a:rect l="l" t="t" r="r" b="b"/>
              <a:pathLst>
                <a:path w="1562100" h="1351914">
                  <a:moveTo>
                    <a:pt x="1175893" y="0"/>
                  </a:moveTo>
                  <a:lnTo>
                    <a:pt x="386207" y="0"/>
                  </a:lnTo>
                  <a:lnTo>
                    <a:pt x="0" y="675894"/>
                  </a:lnTo>
                  <a:lnTo>
                    <a:pt x="386207" y="1351788"/>
                  </a:lnTo>
                  <a:lnTo>
                    <a:pt x="1175893" y="1351788"/>
                  </a:lnTo>
                  <a:lnTo>
                    <a:pt x="1562100" y="675894"/>
                  </a:lnTo>
                  <a:lnTo>
                    <a:pt x="1175893" y="0"/>
                  </a:lnTo>
                  <a:close/>
                </a:path>
              </a:pathLst>
            </a:custGeom>
            <a:solidFill>
              <a:srgbClr val="4673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241423" y="3914012"/>
              <a:ext cx="1562100" cy="1351915"/>
            </a:xfrm>
            <a:custGeom>
              <a:avLst/>
              <a:gdLst/>
              <a:ahLst/>
              <a:cxnLst/>
              <a:rect l="l" t="t" r="r" b="b"/>
              <a:pathLst>
                <a:path w="1562100" h="1351914">
                  <a:moveTo>
                    <a:pt x="0" y="675894"/>
                  </a:moveTo>
                  <a:lnTo>
                    <a:pt x="386207" y="0"/>
                  </a:lnTo>
                  <a:lnTo>
                    <a:pt x="1175893" y="0"/>
                  </a:lnTo>
                  <a:lnTo>
                    <a:pt x="1562100" y="675894"/>
                  </a:lnTo>
                  <a:lnTo>
                    <a:pt x="1175893" y="1351788"/>
                  </a:lnTo>
                  <a:lnTo>
                    <a:pt x="386207" y="1351788"/>
                  </a:lnTo>
                  <a:lnTo>
                    <a:pt x="0" y="675894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2596895" y="4307332"/>
            <a:ext cx="850265" cy="54483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065" marR="5080" indent="-635" algn="ctr">
              <a:lnSpc>
                <a:spcPct val="91900"/>
              </a:lnSpc>
              <a:spcBef>
                <a:spcPts val="215"/>
              </a:spcBef>
            </a:pPr>
            <a:r>
              <a:rPr sz="1200" spc="50" dirty="0">
                <a:solidFill>
                  <a:srgbClr val="FFFFFF"/>
                </a:solidFill>
                <a:latin typeface="Verdana"/>
                <a:cs typeface="Verdana"/>
              </a:rPr>
              <a:t>Page </a:t>
            </a:r>
            <a:r>
              <a:rPr sz="1200" spc="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Exp</a:t>
            </a:r>
            <a:r>
              <a:rPr sz="1200" spc="-70" dirty="0">
                <a:solidFill>
                  <a:srgbClr val="FFFFFF"/>
                </a:solidFill>
                <a:latin typeface="Verdana"/>
                <a:cs typeface="Verdana"/>
              </a:rPr>
              <a:t>er</a:t>
            </a:r>
            <a:r>
              <a:rPr sz="1200" spc="-3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55" dirty="0">
                <a:solidFill>
                  <a:srgbClr val="FFFFFF"/>
                </a:solidFill>
                <a:latin typeface="Verdana"/>
                <a:cs typeface="Verdana"/>
              </a:rPr>
              <a:t>ence  </a:t>
            </a:r>
            <a:r>
              <a:rPr sz="1200" spc="-25" dirty="0">
                <a:solidFill>
                  <a:srgbClr val="FFFFFF"/>
                </a:solidFill>
                <a:latin typeface="Verdana"/>
                <a:cs typeface="Verdana"/>
              </a:rPr>
              <a:t>Report</a:t>
            </a:r>
            <a:endParaRPr sz="1200">
              <a:latin typeface="Verdana"/>
              <a:cs typeface="Verdana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228723" y="2264536"/>
            <a:ext cx="1587500" cy="1377315"/>
            <a:chOff x="2228723" y="2264536"/>
            <a:chExt cx="1587500" cy="1377315"/>
          </a:xfrm>
        </p:grpSpPr>
        <p:sp>
          <p:nvSpPr>
            <p:cNvPr id="33" name="object 33"/>
            <p:cNvSpPr/>
            <p:nvPr/>
          </p:nvSpPr>
          <p:spPr>
            <a:xfrm>
              <a:off x="2241423" y="2277236"/>
              <a:ext cx="1562100" cy="1351915"/>
            </a:xfrm>
            <a:custGeom>
              <a:avLst/>
              <a:gdLst/>
              <a:ahLst/>
              <a:cxnLst/>
              <a:rect l="l" t="t" r="r" b="b"/>
              <a:pathLst>
                <a:path w="1562100" h="1351914">
                  <a:moveTo>
                    <a:pt x="1175893" y="0"/>
                  </a:moveTo>
                  <a:lnTo>
                    <a:pt x="386207" y="0"/>
                  </a:lnTo>
                  <a:lnTo>
                    <a:pt x="0" y="675894"/>
                  </a:lnTo>
                  <a:lnTo>
                    <a:pt x="386207" y="1351788"/>
                  </a:lnTo>
                  <a:lnTo>
                    <a:pt x="1175893" y="1351788"/>
                  </a:lnTo>
                  <a:lnTo>
                    <a:pt x="1562100" y="675894"/>
                  </a:lnTo>
                  <a:lnTo>
                    <a:pt x="1175893" y="0"/>
                  </a:lnTo>
                  <a:close/>
                </a:path>
              </a:pathLst>
            </a:custGeom>
            <a:solidFill>
              <a:srgbClr val="4EA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241423" y="2277236"/>
              <a:ext cx="1562100" cy="1351915"/>
            </a:xfrm>
            <a:custGeom>
              <a:avLst/>
              <a:gdLst/>
              <a:ahLst/>
              <a:cxnLst/>
              <a:rect l="l" t="t" r="r" b="b"/>
              <a:pathLst>
                <a:path w="1562100" h="1351914">
                  <a:moveTo>
                    <a:pt x="0" y="675894"/>
                  </a:moveTo>
                  <a:lnTo>
                    <a:pt x="386207" y="0"/>
                  </a:lnTo>
                  <a:lnTo>
                    <a:pt x="1175893" y="0"/>
                  </a:lnTo>
                  <a:lnTo>
                    <a:pt x="1562100" y="675894"/>
                  </a:lnTo>
                  <a:lnTo>
                    <a:pt x="1175893" y="1351788"/>
                  </a:lnTo>
                  <a:lnTo>
                    <a:pt x="386207" y="1351788"/>
                  </a:lnTo>
                  <a:lnTo>
                    <a:pt x="0" y="675894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577083" y="2838703"/>
            <a:ext cx="8902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4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200" spc="-6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200" spc="-100" dirty="0">
                <a:solidFill>
                  <a:srgbClr val="FFFFFF"/>
                </a:solidFill>
                <a:latin typeface="Verdana"/>
                <a:cs typeface="Verdana"/>
              </a:rPr>
              <a:t>nks </a:t>
            </a:r>
            <a:r>
              <a:rPr sz="1200" spc="10" dirty="0">
                <a:solidFill>
                  <a:srgbClr val="FFFFFF"/>
                </a:solidFill>
                <a:latin typeface="Verdana"/>
                <a:cs typeface="Verdana"/>
              </a:rPr>
              <a:t>Re</a:t>
            </a:r>
            <a:r>
              <a:rPr sz="120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200" spc="-55" dirty="0">
                <a:solidFill>
                  <a:srgbClr val="FFFFFF"/>
                </a:solidFill>
                <a:latin typeface="Verdana"/>
                <a:cs typeface="Verdana"/>
              </a:rPr>
              <a:t>ort</a:t>
            </a:r>
            <a:endParaRPr sz="1200">
              <a:latin typeface="Verdana"/>
              <a:cs typeface="Verdana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60" dirty="0"/>
              <a:t>Understanding</a:t>
            </a:r>
            <a:r>
              <a:rPr spc="-240" dirty="0"/>
              <a:t> </a:t>
            </a:r>
            <a:r>
              <a:rPr spc="110" dirty="0"/>
              <a:t>Google</a:t>
            </a:r>
            <a:r>
              <a:rPr spc="-235" dirty="0"/>
              <a:t> </a:t>
            </a:r>
            <a:r>
              <a:rPr spc="-45" dirty="0"/>
              <a:t>Search</a:t>
            </a:r>
            <a:r>
              <a:rPr spc="-225" dirty="0"/>
              <a:t> </a:t>
            </a:r>
            <a:r>
              <a:rPr spc="10" dirty="0"/>
              <a:t>Console</a:t>
            </a:r>
          </a:p>
        </p:txBody>
      </p:sp>
      <p:sp>
        <p:nvSpPr>
          <p:cNvPr id="37" name="object 37"/>
          <p:cNvSpPr txBox="1"/>
          <p:nvPr/>
        </p:nvSpPr>
        <p:spPr>
          <a:xfrm>
            <a:off x="816102" y="598169"/>
            <a:ext cx="90995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spc="-225" dirty="0">
                <a:latin typeface="Verdana"/>
                <a:cs typeface="Verdana"/>
              </a:rPr>
              <a:t>(</a:t>
            </a:r>
            <a:r>
              <a:rPr sz="3200" spc="-320" dirty="0">
                <a:latin typeface="Verdana"/>
                <a:cs typeface="Verdana"/>
              </a:rPr>
              <a:t>2</a:t>
            </a:r>
            <a:r>
              <a:rPr sz="3200" spc="-395" dirty="0">
                <a:latin typeface="Verdana"/>
                <a:cs typeface="Verdana"/>
              </a:rPr>
              <a:t>-</a:t>
            </a:r>
            <a:r>
              <a:rPr sz="3200" spc="-275" dirty="0">
                <a:latin typeface="Verdana"/>
                <a:cs typeface="Verdana"/>
              </a:rPr>
              <a:t>2)</a:t>
            </a:r>
            <a:endParaRPr sz="3200">
              <a:latin typeface="Verdana"/>
              <a:cs typeface="Verdana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6526530" y="4995671"/>
            <a:ext cx="2532380" cy="107950"/>
            <a:chOff x="6526530" y="4995671"/>
            <a:chExt cx="2532380" cy="107950"/>
          </a:xfrm>
        </p:grpSpPr>
        <p:pic>
          <p:nvPicPr>
            <p:cNvPr id="39" name="object 3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6530" y="4995671"/>
              <a:ext cx="2532126" cy="107442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6568059" y="5029580"/>
              <a:ext cx="2437130" cy="0"/>
            </a:xfrm>
            <a:custGeom>
              <a:avLst/>
              <a:gdLst/>
              <a:ahLst/>
              <a:cxnLst/>
              <a:rect l="l" t="t" r="r" b="b"/>
              <a:pathLst>
                <a:path w="2437129">
                  <a:moveTo>
                    <a:pt x="0" y="0"/>
                  </a:moveTo>
                  <a:lnTo>
                    <a:pt x="2436876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612635" y="5052059"/>
            <a:ext cx="217805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1660"/>
              </a:lnSpc>
              <a:spcBef>
                <a:spcPts val="270"/>
              </a:spcBef>
            </a:pPr>
            <a:r>
              <a:rPr sz="1500" spc="-85" dirty="0">
                <a:latin typeface="Verdana"/>
                <a:cs typeface="Verdana"/>
              </a:rPr>
              <a:t>Infor</a:t>
            </a:r>
            <a:r>
              <a:rPr sz="1500" spc="-170" dirty="0">
                <a:latin typeface="Verdana"/>
                <a:cs typeface="Verdana"/>
              </a:rPr>
              <a:t>m</a:t>
            </a:r>
            <a:r>
              <a:rPr sz="1500" spc="-5" dirty="0">
                <a:latin typeface="Verdana"/>
                <a:cs typeface="Verdana"/>
              </a:rPr>
              <a:t>ati</a:t>
            </a:r>
            <a:r>
              <a:rPr sz="1500" dirty="0">
                <a:latin typeface="Verdana"/>
                <a:cs typeface="Verdana"/>
              </a:rPr>
              <a:t>o</a:t>
            </a:r>
            <a:r>
              <a:rPr sz="1500" spc="-35" dirty="0">
                <a:latin typeface="Verdana"/>
                <a:cs typeface="Verdana"/>
              </a:rPr>
              <a:t>n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15" dirty="0">
                <a:latin typeface="Verdana"/>
                <a:cs typeface="Verdana"/>
              </a:rPr>
              <a:t>on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in</a:t>
            </a:r>
            <a:r>
              <a:rPr sz="1500" spc="-35" dirty="0">
                <a:latin typeface="Verdana"/>
                <a:cs typeface="Verdana"/>
              </a:rPr>
              <a:t>d</a:t>
            </a:r>
            <a:r>
              <a:rPr sz="1500" spc="-5" dirty="0">
                <a:latin typeface="Verdana"/>
                <a:cs typeface="Verdana"/>
              </a:rPr>
              <a:t>ex</a:t>
            </a:r>
            <a:r>
              <a:rPr sz="1500" spc="-15" dirty="0">
                <a:latin typeface="Verdana"/>
                <a:cs typeface="Verdana"/>
              </a:rPr>
              <a:t>e</a:t>
            </a:r>
            <a:r>
              <a:rPr sz="1500" spc="65" dirty="0">
                <a:latin typeface="Verdana"/>
                <a:cs typeface="Verdana"/>
              </a:rPr>
              <a:t>d  </a:t>
            </a:r>
            <a:r>
              <a:rPr sz="1500" dirty="0">
                <a:latin typeface="Verdana"/>
                <a:cs typeface="Verdana"/>
              </a:rPr>
              <a:t>pages.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6822185" y="3265170"/>
            <a:ext cx="2214880" cy="107950"/>
            <a:chOff x="6822185" y="3265170"/>
            <a:chExt cx="2214880" cy="107950"/>
          </a:xfrm>
        </p:grpSpPr>
        <p:pic>
          <p:nvPicPr>
            <p:cNvPr id="43" name="object 4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22185" y="3265170"/>
              <a:ext cx="2214372" cy="107441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6863714" y="3299079"/>
              <a:ext cx="2119630" cy="0"/>
            </a:xfrm>
            <a:custGeom>
              <a:avLst/>
              <a:gdLst/>
              <a:ahLst/>
              <a:cxnLst/>
              <a:rect l="l" t="t" r="r" b="b"/>
              <a:pathLst>
                <a:path w="2119629">
                  <a:moveTo>
                    <a:pt x="0" y="0"/>
                  </a:moveTo>
                  <a:lnTo>
                    <a:pt x="2119122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6904481" y="3319271"/>
            <a:ext cx="1934210" cy="435609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 marR="5080">
              <a:lnSpc>
                <a:spcPts val="1550"/>
              </a:lnSpc>
              <a:spcBef>
                <a:spcPts val="254"/>
              </a:spcBef>
            </a:pPr>
            <a:r>
              <a:rPr sz="1400" spc="-30" dirty="0">
                <a:latin typeface="Verdana"/>
                <a:cs typeface="Verdana"/>
              </a:rPr>
              <a:t>R</a:t>
            </a:r>
            <a:r>
              <a:rPr sz="1400" spc="-35" dirty="0">
                <a:latin typeface="Verdana"/>
                <a:cs typeface="Verdana"/>
              </a:rPr>
              <a:t>e</a:t>
            </a:r>
            <a:r>
              <a:rPr sz="1400" spc="-65" dirty="0">
                <a:latin typeface="Verdana"/>
                <a:cs typeface="Verdana"/>
              </a:rPr>
              <a:t>quest</a:t>
            </a:r>
            <a:r>
              <a:rPr sz="1400" spc="-55" dirty="0">
                <a:latin typeface="Verdana"/>
                <a:cs typeface="Verdana"/>
              </a:rPr>
              <a:t>s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for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110" dirty="0">
                <a:latin typeface="Verdana"/>
                <a:cs typeface="Verdana"/>
              </a:rPr>
              <a:t>U</a:t>
            </a:r>
            <a:r>
              <a:rPr sz="1400" spc="-130" dirty="0">
                <a:latin typeface="Verdana"/>
                <a:cs typeface="Verdana"/>
              </a:rPr>
              <a:t>RL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to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55" dirty="0">
                <a:latin typeface="Verdana"/>
                <a:cs typeface="Verdana"/>
              </a:rPr>
              <a:t>be  </a:t>
            </a:r>
            <a:r>
              <a:rPr sz="1400" dirty="0">
                <a:latin typeface="Verdana"/>
                <a:cs typeface="Verdana"/>
              </a:rPr>
              <a:t>crawl</a:t>
            </a:r>
            <a:r>
              <a:rPr sz="1400" spc="80" dirty="0">
                <a:latin typeface="Verdana"/>
                <a:cs typeface="Verdana"/>
              </a:rPr>
              <a:t>ed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65" dirty="0">
                <a:latin typeface="Verdana"/>
                <a:cs typeface="Verdana"/>
              </a:rPr>
              <a:t>o</a:t>
            </a:r>
            <a:r>
              <a:rPr sz="1400" spc="-180" dirty="0">
                <a:latin typeface="Verdana"/>
                <a:cs typeface="Verdana"/>
              </a:rPr>
              <a:t>r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" dirty="0">
                <a:latin typeface="Verdana"/>
                <a:cs typeface="Verdana"/>
              </a:rPr>
              <a:t>recrawled.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4988052" y="957072"/>
            <a:ext cx="4080510" cy="107950"/>
            <a:chOff x="4988052" y="957072"/>
            <a:chExt cx="4080510" cy="107950"/>
          </a:xfrm>
        </p:grpSpPr>
        <p:pic>
          <p:nvPicPr>
            <p:cNvPr id="47" name="object 4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8052" y="957072"/>
              <a:ext cx="4080509" cy="10744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5029581" y="990981"/>
              <a:ext cx="3985260" cy="0"/>
            </a:xfrm>
            <a:custGeom>
              <a:avLst/>
              <a:gdLst/>
              <a:ahLst/>
              <a:cxnLst/>
              <a:rect l="l" t="t" r="r" b="b"/>
              <a:pathLst>
                <a:path w="3985259">
                  <a:moveTo>
                    <a:pt x="0" y="0"/>
                  </a:moveTo>
                  <a:lnTo>
                    <a:pt x="3985260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5058664" y="1003553"/>
            <a:ext cx="70421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45" dirty="0">
                <a:latin typeface="Verdana"/>
                <a:cs typeface="Verdana"/>
              </a:rPr>
              <a:t>Measures: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15659" y="1023620"/>
            <a:ext cx="18230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35" dirty="0">
                <a:latin typeface="Verdana"/>
                <a:cs typeface="Verdana"/>
              </a:rPr>
              <a:t>*</a:t>
            </a:r>
            <a:r>
              <a:rPr sz="1100" spc="-85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Impr</a:t>
            </a:r>
            <a:r>
              <a:rPr sz="1100" spc="-80" dirty="0">
                <a:latin typeface="Verdana"/>
                <a:cs typeface="Verdana"/>
              </a:rPr>
              <a:t>essions: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dirty="0">
                <a:latin typeface="Verdana"/>
                <a:cs typeface="Verdana"/>
              </a:rPr>
              <a:t>V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45" dirty="0">
                <a:latin typeface="Verdana"/>
                <a:cs typeface="Verdana"/>
              </a:rPr>
              <a:t>ew</a:t>
            </a:r>
            <a:r>
              <a:rPr sz="1100" spc="30" dirty="0">
                <a:latin typeface="Verdana"/>
                <a:cs typeface="Verdana"/>
              </a:rPr>
              <a:t>e</a:t>
            </a:r>
            <a:r>
              <a:rPr sz="1100" spc="65" dirty="0">
                <a:latin typeface="Verdana"/>
                <a:cs typeface="Verdana"/>
              </a:rPr>
              <a:t>d</a:t>
            </a:r>
            <a:r>
              <a:rPr sz="1100" spc="-65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l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-95" dirty="0">
                <a:latin typeface="Verdana"/>
                <a:cs typeface="Verdana"/>
              </a:rPr>
              <a:t>nks.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1" name="object 51"/>
          <p:cNvGrpSpPr/>
          <p:nvPr/>
        </p:nvGrpSpPr>
        <p:grpSpPr>
          <a:xfrm>
            <a:off x="5785103" y="1378458"/>
            <a:ext cx="3282950" cy="107950"/>
            <a:chOff x="5785103" y="1378458"/>
            <a:chExt cx="3282950" cy="107950"/>
          </a:xfrm>
        </p:grpSpPr>
        <p:pic>
          <p:nvPicPr>
            <p:cNvPr id="52" name="object 5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103" y="1378458"/>
              <a:ext cx="3282696" cy="107441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5826632" y="1412367"/>
              <a:ext cx="3187700" cy="0"/>
            </a:xfrm>
            <a:custGeom>
              <a:avLst/>
              <a:gdLst/>
              <a:ahLst/>
              <a:cxnLst/>
              <a:rect l="l" t="t" r="r" b="b"/>
              <a:pathLst>
                <a:path w="3187700">
                  <a:moveTo>
                    <a:pt x="0" y="0"/>
                  </a:moveTo>
                  <a:lnTo>
                    <a:pt x="3187446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5905246" y="1456689"/>
            <a:ext cx="200215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spc="-235" dirty="0">
                <a:latin typeface="Verdana"/>
                <a:cs typeface="Verdana"/>
              </a:rPr>
              <a:t>*</a:t>
            </a:r>
            <a:r>
              <a:rPr sz="1100" spc="-85" dirty="0">
                <a:latin typeface="Verdana"/>
                <a:cs typeface="Verdana"/>
              </a:rPr>
              <a:t> </a:t>
            </a:r>
            <a:r>
              <a:rPr sz="1100" spc="20" dirty="0">
                <a:latin typeface="Verdana"/>
                <a:cs typeface="Verdana"/>
              </a:rPr>
              <a:t>Cl</a:t>
            </a:r>
            <a:r>
              <a:rPr sz="1100" spc="-80" dirty="0">
                <a:latin typeface="Verdana"/>
                <a:cs typeface="Verdana"/>
              </a:rPr>
              <a:t>icks: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20" dirty="0">
                <a:latin typeface="Verdana"/>
                <a:cs typeface="Verdana"/>
              </a:rPr>
              <a:t>Cl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-20" dirty="0">
                <a:latin typeface="Verdana"/>
                <a:cs typeface="Verdana"/>
              </a:rPr>
              <a:t>ck</a:t>
            </a:r>
            <a:r>
              <a:rPr sz="1100" spc="-5" dirty="0">
                <a:latin typeface="Verdana"/>
                <a:cs typeface="Verdana"/>
              </a:rPr>
              <a:t>i</a:t>
            </a:r>
            <a:r>
              <a:rPr sz="1100" spc="10" dirty="0">
                <a:latin typeface="Verdana"/>
                <a:cs typeface="Verdana"/>
              </a:rPr>
              <a:t>ng</a:t>
            </a:r>
            <a:r>
              <a:rPr sz="1100" spc="-95" dirty="0">
                <a:latin typeface="Verdana"/>
                <a:cs typeface="Verdana"/>
              </a:rPr>
              <a:t> </a:t>
            </a:r>
            <a:r>
              <a:rPr sz="1100" spc="-90" dirty="0">
                <a:latin typeface="Verdana"/>
                <a:cs typeface="Verdana"/>
              </a:rPr>
              <a:t>l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-65" dirty="0">
                <a:latin typeface="Verdana"/>
                <a:cs typeface="Verdana"/>
              </a:rPr>
              <a:t>nk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65" dirty="0">
                <a:latin typeface="Verdana"/>
                <a:cs typeface="Verdana"/>
              </a:rPr>
              <a:t>t</a:t>
            </a:r>
            <a:r>
              <a:rPr sz="1100" spc="50" dirty="0">
                <a:latin typeface="Verdana"/>
                <a:cs typeface="Verdana"/>
              </a:rPr>
              <a:t>o</a:t>
            </a:r>
            <a:r>
              <a:rPr sz="1100" spc="-80" dirty="0">
                <a:latin typeface="Verdana"/>
                <a:cs typeface="Verdana"/>
              </a:rPr>
              <a:t> </a:t>
            </a:r>
            <a:r>
              <a:rPr sz="1100" spc="25" dirty="0">
                <a:latin typeface="Verdana"/>
                <a:cs typeface="Verdana"/>
              </a:rPr>
              <a:t>page.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5" name="object 55"/>
          <p:cNvGrpSpPr/>
          <p:nvPr/>
        </p:nvGrpSpPr>
        <p:grpSpPr>
          <a:xfrm>
            <a:off x="5785103" y="1799844"/>
            <a:ext cx="3282950" cy="107950"/>
            <a:chOff x="5785103" y="1799844"/>
            <a:chExt cx="3282950" cy="107950"/>
          </a:xfrm>
        </p:grpSpPr>
        <p:pic>
          <p:nvPicPr>
            <p:cNvPr id="56" name="object 5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103" y="1799844"/>
              <a:ext cx="3282696" cy="107441"/>
            </a:xfrm>
            <a:prstGeom prst="rect">
              <a:avLst/>
            </a:prstGeom>
          </p:spPr>
        </p:pic>
        <p:sp>
          <p:nvSpPr>
            <p:cNvPr id="57" name="object 57"/>
            <p:cNvSpPr/>
            <p:nvPr/>
          </p:nvSpPr>
          <p:spPr>
            <a:xfrm>
              <a:off x="5826632" y="1833753"/>
              <a:ext cx="3187700" cy="0"/>
            </a:xfrm>
            <a:custGeom>
              <a:avLst/>
              <a:gdLst/>
              <a:ahLst/>
              <a:cxnLst/>
              <a:rect l="l" t="t" r="r" b="b"/>
              <a:pathLst>
                <a:path w="3187700">
                  <a:moveTo>
                    <a:pt x="0" y="0"/>
                  </a:moveTo>
                  <a:lnTo>
                    <a:pt x="3187446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8" name="object 58"/>
          <p:cNvSpPr txBox="1"/>
          <p:nvPr/>
        </p:nvSpPr>
        <p:spPr>
          <a:xfrm>
            <a:off x="5915659" y="1866645"/>
            <a:ext cx="2978150" cy="3467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1210"/>
              </a:lnSpc>
              <a:spcBef>
                <a:spcPts val="229"/>
              </a:spcBef>
            </a:pPr>
            <a:r>
              <a:rPr sz="1100" spc="-235" dirty="0">
                <a:latin typeface="Verdana"/>
                <a:cs typeface="Verdana"/>
              </a:rPr>
              <a:t>*</a:t>
            </a:r>
            <a:r>
              <a:rPr sz="1100" spc="-85" dirty="0">
                <a:latin typeface="Verdana"/>
                <a:cs typeface="Verdana"/>
              </a:rPr>
              <a:t> </a:t>
            </a:r>
            <a:r>
              <a:rPr sz="1100" spc="20" dirty="0">
                <a:latin typeface="Verdana"/>
                <a:cs typeface="Verdana"/>
              </a:rPr>
              <a:t>Cl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15" dirty="0">
                <a:latin typeface="Verdana"/>
                <a:cs typeface="Verdana"/>
              </a:rPr>
              <a:t>ck</a:t>
            </a:r>
            <a:r>
              <a:rPr sz="1100" spc="-135" dirty="0">
                <a:latin typeface="Verdana"/>
                <a:cs typeface="Verdana"/>
              </a:rPr>
              <a:t>-</a:t>
            </a:r>
            <a:r>
              <a:rPr sz="1100" spc="-65" dirty="0">
                <a:latin typeface="Verdana"/>
                <a:cs typeface="Verdana"/>
              </a:rPr>
              <a:t>t</a:t>
            </a:r>
            <a:r>
              <a:rPr sz="1100" spc="-20" dirty="0">
                <a:latin typeface="Verdana"/>
                <a:cs typeface="Verdana"/>
              </a:rPr>
              <a:t>hrough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-40" dirty="0">
                <a:latin typeface="Verdana"/>
                <a:cs typeface="Verdana"/>
              </a:rPr>
              <a:t>rat</a:t>
            </a:r>
            <a:r>
              <a:rPr sz="1100" spc="-70" dirty="0">
                <a:latin typeface="Verdana"/>
                <a:cs typeface="Verdana"/>
              </a:rPr>
              <a:t>e:</a:t>
            </a:r>
            <a:r>
              <a:rPr sz="1100" spc="-90" dirty="0">
                <a:latin typeface="Verdana"/>
                <a:cs typeface="Verdana"/>
              </a:rPr>
              <a:t> </a:t>
            </a:r>
            <a:r>
              <a:rPr sz="1100" spc="20" dirty="0">
                <a:latin typeface="Verdana"/>
                <a:cs typeface="Verdana"/>
              </a:rPr>
              <a:t>Cl</a:t>
            </a:r>
            <a:r>
              <a:rPr sz="1100" spc="-80" dirty="0">
                <a:latin typeface="Verdana"/>
                <a:cs typeface="Verdana"/>
              </a:rPr>
              <a:t>i</a:t>
            </a:r>
            <a:r>
              <a:rPr sz="1100" spc="15" dirty="0">
                <a:latin typeface="Verdana"/>
                <a:cs typeface="Verdana"/>
              </a:rPr>
              <a:t>ck</a:t>
            </a:r>
            <a:r>
              <a:rPr sz="1100" spc="-85" dirty="0">
                <a:latin typeface="Verdana"/>
                <a:cs typeface="Verdana"/>
              </a:rPr>
              <a:t> </a:t>
            </a:r>
            <a:r>
              <a:rPr sz="1100" spc="10" dirty="0">
                <a:latin typeface="Verdana"/>
                <a:cs typeface="Verdana"/>
              </a:rPr>
              <a:t>Count</a:t>
            </a:r>
            <a:r>
              <a:rPr sz="1100" spc="-80" dirty="0">
                <a:latin typeface="Verdana"/>
                <a:cs typeface="Verdana"/>
              </a:rPr>
              <a:t>/Impress</a:t>
            </a:r>
            <a:r>
              <a:rPr sz="1100" spc="-35" dirty="0">
                <a:latin typeface="Verdana"/>
                <a:cs typeface="Verdana"/>
              </a:rPr>
              <a:t>i</a:t>
            </a:r>
            <a:r>
              <a:rPr sz="1100" spc="5" dirty="0">
                <a:latin typeface="Verdana"/>
                <a:cs typeface="Verdana"/>
              </a:rPr>
              <a:t>on  </a:t>
            </a:r>
            <a:r>
              <a:rPr sz="1100" spc="-10" dirty="0">
                <a:latin typeface="Verdana"/>
                <a:cs typeface="Verdana"/>
              </a:rPr>
              <a:t>Count.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59" name="object 59"/>
          <p:cNvGrpSpPr/>
          <p:nvPr/>
        </p:nvGrpSpPr>
        <p:grpSpPr>
          <a:xfrm>
            <a:off x="37338" y="2221229"/>
            <a:ext cx="9030970" cy="3355975"/>
            <a:chOff x="37338" y="2221229"/>
            <a:chExt cx="9030970" cy="3355975"/>
          </a:xfrm>
        </p:grpSpPr>
        <p:pic>
          <p:nvPicPr>
            <p:cNvPr id="60" name="object 6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85103" y="2221229"/>
              <a:ext cx="3282696" cy="107441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5826633" y="2255138"/>
              <a:ext cx="3187700" cy="0"/>
            </a:xfrm>
            <a:custGeom>
              <a:avLst/>
              <a:gdLst/>
              <a:ahLst/>
              <a:cxnLst/>
              <a:rect l="l" t="t" r="r" b="b"/>
              <a:pathLst>
                <a:path w="3187700">
                  <a:moveTo>
                    <a:pt x="0" y="0"/>
                  </a:moveTo>
                  <a:lnTo>
                    <a:pt x="3187446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38" y="5469635"/>
              <a:ext cx="3674364" cy="10744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8867" y="5503545"/>
              <a:ext cx="3579495" cy="0"/>
            </a:xfrm>
            <a:custGeom>
              <a:avLst/>
              <a:gdLst/>
              <a:ahLst/>
              <a:cxnLst/>
              <a:rect l="l" t="t" r="r" b="b"/>
              <a:pathLst>
                <a:path w="3579495">
                  <a:moveTo>
                    <a:pt x="0" y="0"/>
                  </a:moveTo>
                  <a:lnTo>
                    <a:pt x="3579114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4" name="object 64"/>
          <p:cNvSpPr txBox="1"/>
          <p:nvPr/>
        </p:nvSpPr>
        <p:spPr>
          <a:xfrm>
            <a:off x="115570" y="5520944"/>
            <a:ext cx="6400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45" dirty="0">
                <a:latin typeface="Verdana"/>
                <a:cs typeface="Verdana"/>
              </a:rPr>
              <a:t>I</a:t>
            </a:r>
            <a:r>
              <a:rPr sz="1300" spc="-50" dirty="0">
                <a:latin typeface="Verdana"/>
                <a:cs typeface="Verdana"/>
              </a:rPr>
              <a:t>nfo</a:t>
            </a:r>
            <a:r>
              <a:rPr sz="1300" spc="-45" dirty="0">
                <a:latin typeface="Verdana"/>
                <a:cs typeface="Verdana"/>
              </a:rPr>
              <a:t>rm</a:t>
            </a:r>
            <a:r>
              <a:rPr sz="1300" spc="-210" dirty="0">
                <a:latin typeface="Verdana"/>
                <a:cs typeface="Verdana"/>
              </a:rPr>
              <a:t>s: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885189" y="5535929"/>
            <a:ext cx="178308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275" dirty="0">
                <a:latin typeface="Verdana"/>
                <a:cs typeface="Verdana"/>
              </a:rPr>
              <a:t>*</a:t>
            </a:r>
            <a:r>
              <a:rPr sz="1300" spc="-100" dirty="0">
                <a:latin typeface="Verdana"/>
                <a:cs typeface="Verdana"/>
              </a:rPr>
              <a:t> </a:t>
            </a:r>
            <a:r>
              <a:rPr sz="1300" spc="20" dirty="0">
                <a:latin typeface="Verdana"/>
                <a:cs typeface="Verdana"/>
              </a:rPr>
              <a:t>About</a:t>
            </a:r>
            <a:r>
              <a:rPr sz="1300" spc="-110" dirty="0">
                <a:latin typeface="Verdana"/>
                <a:cs typeface="Verdana"/>
              </a:rPr>
              <a:t> </a:t>
            </a:r>
            <a:r>
              <a:rPr sz="1300" spc="20" dirty="0">
                <a:latin typeface="Verdana"/>
                <a:cs typeface="Verdana"/>
              </a:rPr>
              <a:t>new</a:t>
            </a:r>
            <a:r>
              <a:rPr sz="1300" spc="-105" dirty="0">
                <a:latin typeface="Verdana"/>
                <a:cs typeface="Verdana"/>
              </a:rPr>
              <a:t> </a:t>
            </a:r>
            <a:r>
              <a:rPr sz="1300" spc="-140" dirty="0">
                <a:latin typeface="Verdana"/>
                <a:cs typeface="Verdana"/>
              </a:rPr>
              <a:t>si</a:t>
            </a:r>
            <a:r>
              <a:rPr sz="1300" spc="-15" dirty="0">
                <a:latin typeface="Verdana"/>
                <a:cs typeface="Verdana"/>
              </a:rPr>
              <a:t>tem</a:t>
            </a:r>
            <a:r>
              <a:rPr sz="1300" dirty="0">
                <a:latin typeface="Verdana"/>
                <a:cs typeface="Verdana"/>
              </a:rPr>
              <a:t>aps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66" name="object 66"/>
          <p:cNvGrpSpPr/>
          <p:nvPr/>
        </p:nvGrpSpPr>
        <p:grpSpPr>
          <a:xfrm>
            <a:off x="753618" y="5782817"/>
            <a:ext cx="2958465" cy="421005"/>
            <a:chOff x="753618" y="5782817"/>
            <a:chExt cx="2958465" cy="421005"/>
          </a:xfrm>
        </p:grpSpPr>
        <p:pic>
          <p:nvPicPr>
            <p:cNvPr id="67" name="object 6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618" y="5782817"/>
              <a:ext cx="2958084" cy="107441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795147" y="5816726"/>
              <a:ext cx="2863215" cy="0"/>
            </a:xfrm>
            <a:custGeom>
              <a:avLst/>
              <a:gdLst/>
              <a:ahLst/>
              <a:cxnLst/>
              <a:rect l="l" t="t" r="r" b="b"/>
              <a:pathLst>
                <a:path w="2863215">
                  <a:moveTo>
                    <a:pt x="0" y="0"/>
                  </a:moveTo>
                  <a:lnTo>
                    <a:pt x="2862834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618" y="6095999"/>
              <a:ext cx="2958084" cy="107442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795147" y="6129908"/>
              <a:ext cx="2863215" cy="0"/>
            </a:xfrm>
            <a:custGeom>
              <a:avLst/>
              <a:gdLst/>
              <a:ahLst/>
              <a:cxnLst/>
              <a:rect l="l" t="t" r="r" b="b"/>
              <a:pathLst>
                <a:path w="2863215">
                  <a:moveTo>
                    <a:pt x="0" y="0"/>
                  </a:moveTo>
                  <a:lnTo>
                    <a:pt x="2862834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1" name="object 71"/>
          <p:cNvSpPr txBox="1"/>
          <p:nvPr/>
        </p:nvSpPr>
        <p:spPr>
          <a:xfrm>
            <a:off x="885189" y="5734354"/>
            <a:ext cx="2227580" cy="65151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8270" indent="-116205">
              <a:lnSpc>
                <a:spcPct val="100000"/>
              </a:lnSpc>
              <a:spcBef>
                <a:spcPts val="1000"/>
              </a:spcBef>
              <a:buChar char="*"/>
              <a:tabLst>
                <a:tab pos="128905" algn="l"/>
              </a:tabLst>
            </a:pPr>
            <a:r>
              <a:rPr sz="1300" spc="-35" dirty="0">
                <a:latin typeface="Verdana"/>
                <a:cs typeface="Verdana"/>
              </a:rPr>
              <a:t>Sitema</a:t>
            </a:r>
            <a:r>
              <a:rPr sz="1300" spc="-30" dirty="0">
                <a:latin typeface="Verdana"/>
                <a:cs typeface="Verdana"/>
              </a:rPr>
              <a:t>p</a:t>
            </a:r>
            <a:r>
              <a:rPr sz="1300" spc="-105" dirty="0">
                <a:latin typeface="Verdana"/>
                <a:cs typeface="Verdana"/>
              </a:rPr>
              <a:t> </a:t>
            </a:r>
            <a:r>
              <a:rPr sz="1300" spc="-100" dirty="0">
                <a:latin typeface="Verdana"/>
                <a:cs typeface="Verdana"/>
              </a:rPr>
              <a:t>submiss</a:t>
            </a:r>
            <a:r>
              <a:rPr sz="1300" spc="-55" dirty="0">
                <a:latin typeface="Verdana"/>
                <a:cs typeface="Verdana"/>
              </a:rPr>
              <a:t>i</a:t>
            </a:r>
            <a:r>
              <a:rPr sz="1300" spc="15" dirty="0">
                <a:latin typeface="Verdana"/>
                <a:cs typeface="Verdana"/>
              </a:rPr>
              <a:t>on</a:t>
            </a:r>
            <a:r>
              <a:rPr sz="1300" spc="-100" dirty="0">
                <a:latin typeface="Verdana"/>
                <a:cs typeface="Verdana"/>
              </a:rPr>
              <a:t> </a:t>
            </a:r>
            <a:r>
              <a:rPr sz="1300" spc="-40" dirty="0">
                <a:latin typeface="Verdana"/>
                <a:cs typeface="Verdana"/>
              </a:rPr>
              <a:t>h</a:t>
            </a:r>
            <a:r>
              <a:rPr sz="1300" spc="-90" dirty="0">
                <a:latin typeface="Verdana"/>
                <a:cs typeface="Verdana"/>
              </a:rPr>
              <a:t>istory</a:t>
            </a:r>
            <a:endParaRPr sz="1300">
              <a:latin typeface="Verdana"/>
              <a:cs typeface="Verdana"/>
            </a:endParaRPr>
          </a:p>
          <a:p>
            <a:pPr marL="128270" indent="-116205">
              <a:lnSpc>
                <a:spcPct val="100000"/>
              </a:lnSpc>
              <a:spcBef>
                <a:spcPts val="905"/>
              </a:spcBef>
              <a:buChar char="*"/>
              <a:tabLst>
                <a:tab pos="128905" algn="l"/>
              </a:tabLst>
            </a:pPr>
            <a:r>
              <a:rPr sz="1300" spc="-125" dirty="0">
                <a:latin typeface="Verdana"/>
                <a:cs typeface="Verdana"/>
              </a:rPr>
              <a:t>Errors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72" name="object 72"/>
          <p:cNvGrpSpPr/>
          <p:nvPr/>
        </p:nvGrpSpPr>
        <p:grpSpPr>
          <a:xfrm>
            <a:off x="-12319" y="3960876"/>
            <a:ext cx="3724275" cy="2555240"/>
            <a:chOff x="-12319" y="3960876"/>
            <a:chExt cx="3724275" cy="2555240"/>
          </a:xfrm>
        </p:grpSpPr>
        <p:pic>
          <p:nvPicPr>
            <p:cNvPr id="73" name="object 7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618" y="6408420"/>
              <a:ext cx="2958084" cy="107442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795147" y="6442329"/>
              <a:ext cx="2863215" cy="0"/>
            </a:xfrm>
            <a:custGeom>
              <a:avLst/>
              <a:gdLst/>
              <a:ahLst/>
              <a:cxnLst/>
              <a:rect l="l" t="t" r="r" b="b"/>
              <a:pathLst>
                <a:path w="2863215">
                  <a:moveTo>
                    <a:pt x="0" y="0"/>
                  </a:moveTo>
                  <a:lnTo>
                    <a:pt x="2862834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5" name="object 7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3960876"/>
              <a:ext cx="2566416" cy="10744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380" y="3994785"/>
              <a:ext cx="2512695" cy="0"/>
            </a:xfrm>
            <a:custGeom>
              <a:avLst/>
              <a:gdLst/>
              <a:ahLst/>
              <a:cxnLst/>
              <a:rect l="l" t="t" r="r" b="b"/>
              <a:pathLst>
                <a:path w="2512695">
                  <a:moveTo>
                    <a:pt x="0" y="0"/>
                  </a:moveTo>
                  <a:lnTo>
                    <a:pt x="2512314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7" name="object 77"/>
          <p:cNvSpPr txBox="1"/>
          <p:nvPr/>
        </p:nvSpPr>
        <p:spPr>
          <a:xfrm>
            <a:off x="36830" y="4011676"/>
            <a:ext cx="232600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80" dirty="0">
                <a:latin typeface="Verdana"/>
                <a:cs typeface="Verdana"/>
              </a:rPr>
              <a:t>Summa</a:t>
            </a:r>
            <a:r>
              <a:rPr sz="1300" spc="-55" dirty="0">
                <a:latin typeface="Verdana"/>
                <a:cs typeface="Verdana"/>
              </a:rPr>
              <a:t>r</a:t>
            </a:r>
            <a:r>
              <a:rPr sz="1300" spc="-85" dirty="0">
                <a:latin typeface="Verdana"/>
                <a:cs typeface="Verdana"/>
              </a:rPr>
              <a:t>i</a:t>
            </a:r>
            <a:r>
              <a:rPr sz="1300" spc="-160" dirty="0">
                <a:latin typeface="Verdana"/>
                <a:cs typeface="Verdana"/>
              </a:rPr>
              <a:t>z</a:t>
            </a:r>
            <a:r>
              <a:rPr sz="1300" spc="-50" dirty="0">
                <a:latin typeface="Verdana"/>
                <a:cs typeface="Verdana"/>
              </a:rPr>
              <a:t>es</a:t>
            </a:r>
            <a:r>
              <a:rPr sz="1300" spc="-110" dirty="0">
                <a:latin typeface="Verdana"/>
                <a:cs typeface="Verdana"/>
              </a:rPr>
              <a:t> </a:t>
            </a:r>
            <a:r>
              <a:rPr sz="1300" spc="-45" dirty="0">
                <a:latin typeface="Verdana"/>
                <a:cs typeface="Verdana"/>
              </a:rPr>
              <a:t>us</a:t>
            </a:r>
            <a:r>
              <a:rPr sz="1300" spc="-50" dirty="0">
                <a:latin typeface="Verdana"/>
                <a:cs typeface="Verdana"/>
              </a:rPr>
              <a:t>e</a:t>
            </a:r>
            <a:r>
              <a:rPr sz="1300" spc="-165" dirty="0">
                <a:latin typeface="Verdana"/>
                <a:cs typeface="Verdana"/>
              </a:rPr>
              <a:t>r</a:t>
            </a:r>
            <a:r>
              <a:rPr sz="1300" spc="-100" dirty="0">
                <a:latin typeface="Verdana"/>
                <a:cs typeface="Verdana"/>
              </a:rPr>
              <a:t> </a:t>
            </a:r>
            <a:r>
              <a:rPr sz="1300" spc="60" dirty="0">
                <a:latin typeface="Verdana"/>
                <a:cs typeface="Verdana"/>
              </a:rPr>
              <a:t>e</a:t>
            </a:r>
            <a:r>
              <a:rPr sz="1300" dirty="0">
                <a:latin typeface="Verdana"/>
                <a:cs typeface="Verdana"/>
              </a:rPr>
              <a:t>xp</a:t>
            </a:r>
            <a:r>
              <a:rPr sz="1300" spc="-10" dirty="0">
                <a:latin typeface="Verdana"/>
                <a:cs typeface="Verdana"/>
              </a:rPr>
              <a:t>e</a:t>
            </a:r>
            <a:r>
              <a:rPr sz="1300" spc="-160" dirty="0">
                <a:latin typeface="Verdana"/>
                <a:cs typeface="Verdana"/>
              </a:rPr>
              <a:t>r</a:t>
            </a:r>
            <a:r>
              <a:rPr sz="1300" spc="-110" dirty="0">
                <a:latin typeface="Verdana"/>
                <a:cs typeface="Verdana"/>
              </a:rPr>
              <a:t>i</a:t>
            </a:r>
            <a:r>
              <a:rPr sz="1300" spc="20" dirty="0">
                <a:latin typeface="Verdana"/>
                <a:cs typeface="Verdana"/>
              </a:rPr>
              <a:t>e</a:t>
            </a:r>
            <a:r>
              <a:rPr sz="1300" spc="10" dirty="0">
                <a:latin typeface="Verdana"/>
                <a:cs typeface="Verdana"/>
              </a:rPr>
              <a:t>n</a:t>
            </a:r>
            <a:r>
              <a:rPr sz="1300" spc="110" dirty="0">
                <a:latin typeface="Verdana"/>
                <a:cs typeface="Verdana"/>
              </a:rPr>
              <a:t>c</a:t>
            </a:r>
            <a:r>
              <a:rPr sz="1300" spc="114" dirty="0">
                <a:latin typeface="Verdana"/>
                <a:cs typeface="Verdana"/>
              </a:rPr>
              <a:t>e</a:t>
            </a:r>
            <a:r>
              <a:rPr sz="1300" spc="-114" dirty="0">
                <a:latin typeface="Verdana"/>
                <a:cs typeface="Verdana"/>
              </a:rPr>
              <a:t>.</a:t>
            </a:r>
            <a:endParaRPr sz="1300">
              <a:latin typeface="Verdana"/>
              <a:cs typeface="Verdana"/>
            </a:endParaRPr>
          </a:p>
        </p:txBody>
      </p:sp>
      <p:grpSp>
        <p:nvGrpSpPr>
          <p:cNvPr id="78" name="object 78"/>
          <p:cNvGrpSpPr/>
          <p:nvPr/>
        </p:nvGrpSpPr>
        <p:grpSpPr>
          <a:xfrm>
            <a:off x="381761" y="2542794"/>
            <a:ext cx="1653539" cy="107950"/>
            <a:chOff x="381761" y="2542794"/>
            <a:chExt cx="1653539" cy="107950"/>
          </a:xfrm>
        </p:grpSpPr>
        <p:pic>
          <p:nvPicPr>
            <p:cNvPr id="79" name="object 7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1761" y="2542794"/>
              <a:ext cx="1653539" cy="107441"/>
            </a:xfrm>
            <a:prstGeom prst="rect">
              <a:avLst/>
            </a:prstGeom>
          </p:spPr>
        </p:pic>
        <p:sp>
          <p:nvSpPr>
            <p:cNvPr id="80" name="object 80"/>
            <p:cNvSpPr/>
            <p:nvPr/>
          </p:nvSpPr>
          <p:spPr>
            <a:xfrm>
              <a:off x="423290" y="2576703"/>
              <a:ext cx="1558290" cy="0"/>
            </a:xfrm>
            <a:custGeom>
              <a:avLst/>
              <a:gdLst/>
              <a:ahLst/>
              <a:cxnLst/>
              <a:rect l="l" t="t" r="r" b="b"/>
              <a:pathLst>
                <a:path w="1558289">
                  <a:moveTo>
                    <a:pt x="0" y="0"/>
                  </a:moveTo>
                  <a:lnTo>
                    <a:pt x="1558290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1" name="object 81"/>
          <p:cNvSpPr txBox="1"/>
          <p:nvPr/>
        </p:nvSpPr>
        <p:spPr>
          <a:xfrm>
            <a:off x="459994" y="2593848"/>
            <a:ext cx="1396365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35" dirty="0">
                <a:latin typeface="Verdana"/>
                <a:cs typeface="Verdana"/>
              </a:rPr>
              <a:t>Top</a:t>
            </a:r>
            <a:r>
              <a:rPr sz="1300" spc="-165" dirty="0">
                <a:latin typeface="Verdana"/>
                <a:cs typeface="Verdana"/>
              </a:rPr>
              <a:t>-</a:t>
            </a:r>
            <a:r>
              <a:rPr sz="1300" spc="-105" dirty="0">
                <a:latin typeface="Verdana"/>
                <a:cs typeface="Verdana"/>
              </a:rPr>
              <a:t>l</a:t>
            </a:r>
            <a:r>
              <a:rPr sz="1300" spc="-110" dirty="0">
                <a:latin typeface="Verdana"/>
                <a:cs typeface="Verdana"/>
              </a:rPr>
              <a:t>i</a:t>
            </a:r>
            <a:r>
              <a:rPr sz="1300" dirty="0">
                <a:latin typeface="Verdana"/>
                <a:cs typeface="Verdana"/>
              </a:rPr>
              <a:t>nked</a:t>
            </a:r>
            <a:r>
              <a:rPr sz="1300" spc="-105" dirty="0">
                <a:latin typeface="Verdana"/>
                <a:cs typeface="Verdana"/>
              </a:rPr>
              <a:t> </a:t>
            </a:r>
            <a:r>
              <a:rPr sz="1300" spc="25" dirty="0">
                <a:latin typeface="Verdana"/>
                <a:cs typeface="Verdana"/>
              </a:rPr>
              <a:t>pages</a:t>
            </a:r>
            <a:endParaRPr sz="1300">
              <a:latin typeface="Verdana"/>
              <a:cs typeface="Verdana"/>
            </a:endParaRPr>
          </a:p>
        </p:txBody>
      </p:sp>
      <p:sp>
        <p:nvSpPr>
          <p:cNvPr id="84" name="object 8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6</a:t>
            </a:fld>
            <a:endParaRPr spc="-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8294" y="1673352"/>
            <a:ext cx="8087868" cy="350901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533844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spc="125" dirty="0"/>
              <a:t>Googl</a:t>
            </a:r>
            <a:r>
              <a:rPr sz="3600" spc="135" dirty="0"/>
              <a:t>e</a:t>
            </a:r>
            <a:r>
              <a:rPr sz="3600" spc="-254" dirty="0"/>
              <a:t> </a:t>
            </a:r>
            <a:r>
              <a:rPr sz="3600" spc="-50" dirty="0"/>
              <a:t>Search</a:t>
            </a:r>
            <a:r>
              <a:rPr sz="3600" spc="-270" dirty="0"/>
              <a:t> </a:t>
            </a:r>
            <a:r>
              <a:rPr sz="3600" spc="15" dirty="0"/>
              <a:t>Console  </a:t>
            </a:r>
            <a:r>
              <a:rPr sz="3600" spc="-55" dirty="0"/>
              <a:t>Guidelines</a:t>
            </a:r>
            <a:endParaRPr sz="3600"/>
          </a:p>
        </p:txBody>
      </p:sp>
      <p:grpSp>
        <p:nvGrpSpPr>
          <p:cNvPr id="4" name="object 4"/>
          <p:cNvGrpSpPr/>
          <p:nvPr/>
        </p:nvGrpSpPr>
        <p:grpSpPr>
          <a:xfrm>
            <a:off x="3779392" y="1896491"/>
            <a:ext cx="4463415" cy="654050"/>
            <a:chOff x="3779392" y="1896491"/>
            <a:chExt cx="4463415" cy="654050"/>
          </a:xfrm>
        </p:grpSpPr>
        <p:sp>
          <p:nvSpPr>
            <p:cNvPr id="5" name="object 5"/>
            <p:cNvSpPr/>
            <p:nvPr/>
          </p:nvSpPr>
          <p:spPr>
            <a:xfrm>
              <a:off x="3792092" y="1909191"/>
              <a:ext cx="4438015" cy="628650"/>
            </a:xfrm>
            <a:custGeom>
              <a:avLst/>
              <a:gdLst/>
              <a:ahLst/>
              <a:cxnLst/>
              <a:rect l="l" t="t" r="r" b="b"/>
              <a:pathLst>
                <a:path w="4438015" h="628650">
                  <a:moveTo>
                    <a:pt x="4333113" y="0"/>
                  </a:moveTo>
                  <a:lnTo>
                    <a:pt x="0" y="0"/>
                  </a:lnTo>
                  <a:lnTo>
                    <a:pt x="0" y="628650"/>
                  </a:lnTo>
                  <a:lnTo>
                    <a:pt x="4333113" y="628650"/>
                  </a:lnTo>
                  <a:lnTo>
                    <a:pt x="4373915" y="620422"/>
                  </a:lnTo>
                  <a:lnTo>
                    <a:pt x="4407217" y="597979"/>
                  </a:lnTo>
                  <a:lnTo>
                    <a:pt x="4429660" y="564677"/>
                  </a:lnTo>
                  <a:lnTo>
                    <a:pt x="4437888" y="523875"/>
                  </a:lnTo>
                  <a:lnTo>
                    <a:pt x="4437888" y="104775"/>
                  </a:lnTo>
                  <a:lnTo>
                    <a:pt x="4429660" y="63972"/>
                  </a:lnTo>
                  <a:lnTo>
                    <a:pt x="4407217" y="30670"/>
                  </a:lnTo>
                  <a:lnTo>
                    <a:pt x="4373915" y="8227"/>
                  </a:lnTo>
                  <a:lnTo>
                    <a:pt x="4333113" y="0"/>
                  </a:lnTo>
                  <a:close/>
                </a:path>
              </a:pathLst>
            </a:custGeom>
            <a:solidFill>
              <a:srgbClr val="F4CDD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2092" y="1909191"/>
              <a:ext cx="4438015" cy="628650"/>
            </a:xfrm>
            <a:custGeom>
              <a:avLst/>
              <a:gdLst/>
              <a:ahLst/>
              <a:cxnLst/>
              <a:rect l="l" t="t" r="r" b="b"/>
              <a:pathLst>
                <a:path w="4438015" h="628650">
                  <a:moveTo>
                    <a:pt x="4437888" y="104775"/>
                  </a:moveTo>
                  <a:lnTo>
                    <a:pt x="4437888" y="523875"/>
                  </a:lnTo>
                  <a:lnTo>
                    <a:pt x="4429660" y="564677"/>
                  </a:lnTo>
                  <a:lnTo>
                    <a:pt x="4407217" y="597979"/>
                  </a:lnTo>
                  <a:lnTo>
                    <a:pt x="4373915" y="620422"/>
                  </a:lnTo>
                  <a:lnTo>
                    <a:pt x="4333113" y="628650"/>
                  </a:lnTo>
                  <a:lnTo>
                    <a:pt x="0" y="628650"/>
                  </a:lnTo>
                  <a:lnTo>
                    <a:pt x="0" y="0"/>
                  </a:lnTo>
                  <a:lnTo>
                    <a:pt x="4333113" y="0"/>
                  </a:lnTo>
                  <a:lnTo>
                    <a:pt x="4373915" y="8227"/>
                  </a:lnTo>
                  <a:lnTo>
                    <a:pt x="4407217" y="30670"/>
                  </a:lnTo>
                  <a:lnTo>
                    <a:pt x="4429660" y="63972"/>
                  </a:lnTo>
                  <a:lnTo>
                    <a:pt x="4437888" y="104775"/>
                  </a:lnTo>
                  <a:close/>
                </a:path>
              </a:pathLst>
            </a:custGeom>
            <a:ln w="25146">
              <a:solidFill>
                <a:srgbClr val="F4C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836415" y="1978152"/>
            <a:ext cx="375539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0" marR="5080" indent="-114300">
              <a:lnSpc>
                <a:spcPts val="1660"/>
              </a:lnSpc>
              <a:spcBef>
                <a:spcPts val="270"/>
              </a:spcBef>
              <a:buSzPct val="93333"/>
              <a:buChar char="•"/>
              <a:tabLst>
                <a:tab pos="128905" algn="l"/>
              </a:tabLst>
            </a:pPr>
            <a:r>
              <a:rPr sz="1500" spc="-5" dirty="0">
                <a:latin typeface="Verdana"/>
                <a:cs typeface="Verdana"/>
              </a:rPr>
              <a:t>Navigational</a:t>
            </a:r>
            <a:r>
              <a:rPr sz="1500" spc="-120" dirty="0">
                <a:latin typeface="Verdana"/>
                <a:cs typeface="Verdana"/>
              </a:rPr>
              <a:t> </a:t>
            </a:r>
            <a:r>
              <a:rPr sz="1500" spc="-130" dirty="0">
                <a:latin typeface="Verdana"/>
                <a:cs typeface="Verdana"/>
              </a:rPr>
              <a:t>Links,</a:t>
            </a:r>
            <a:r>
              <a:rPr sz="1500" spc="-105" dirty="0">
                <a:latin typeface="Verdana"/>
                <a:cs typeface="Verdana"/>
              </a:rPr>
              <a:t> </a:t>
            </a:r>
            <a:r>
              <a:rPr sz="1500" spc="-110" dirty="0">
                <a:latin typeface="Verdana"/>
                <a:cs typeface="Verdana"/>
              </a:rPr>
              <a:t>HTML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90" dirty="0">
                <a:latin typeface="Verdana"/>
                <a:cs typeface="Verdana"/>
              </a:rPr>
              <a:t>Tags,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Sitemap, </a:t>
            </a:r>
            <a:r>
              <a:rPr sz="1500" spc="-515" dirty="0">
                <a:latin typeface="Verdana"/>
                <a:cs typeface="Verdana"/>
              </a:rPr>
              <a:t> </a:t>
            </a:r>
            <a:r>
              <a:rPr sz="1500" spc="-15" dirty="0">
                <a:latin typeface="Verdana"/>
                <a:cs typeface="Verdana"/>
              </a:rPr>
              <a:t>Up</a:t>
            </a:r>
            <a:r>
              <a:rPr sz="1500" spc="55" dirty="0">
                <a:latin typeface="Verdana"/>
                <a:cs typeface="Verdana"/>
              </a:rPr>
              <a:t>date</a:t>
            </a:r>
            <a:r>
              <a:rPr sz="1500" spc="65" dirty="0">
                <a:latin typeface="Verdana"/>
                <a:cs typeface="Verdana"/>
              </a:rPr>
              <a:t>d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200" dirty="0">
                <a:latin typeface="Verdana"/>
                <a:cs typeface="Verdana"/>
              </a:rPr>
              <a:t>r</a:t>
            </a:r>
            <a:r>
              <a:rPr sz="1500" spc="80" dirty="0">
                <a:latin typeface="Verdana"/>
                <a:cs typeface="Verdana"/>
              </a:rPr>
              <a:t>ob</a:t>
            </a:r>
            <a:r>
              <a:rPr sz="1500" spc="-95" dirty="0">
                <a:latin typeface="Verdana"/>
                <a:cs typeface="Verdana"/>
              </a:rPr>
              <a:t>ots</a:t>
            </a:r>
            <a:r>
              <a:rPr sz="1500" spc="-85" dirty="0">
                <a:latin typeface="Verdana"/>
                <a:cs typeface="Verdana"/>
              </a:rPr>
              <a:t>.</a:t>
            </a:r>
            <a:r>
              <a:rPr sz="1500" spc="-114" dirty="0">
                <a:latin typeface="Verdana"/>
                <a:cs typeface="Verdana"/>
              </a:rPr>
              <a:t>txt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50" dirty="0">
                <a:latin typeface="Verdana"/>
                <a:cs typeface="Verdana"/>
              </a:rPr>
              <a:t>file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283080" y="1818004"/>
            <a:ext cx="6959600" cy="1557020"/>
            <a:chOff x="1283080" y="1818004"/>
            <a:chExt cx="6959600" cy="1557020"/>
          </a:xfrm>
        </p:grpSpPr>
        <p:sp>
          <p:nvSpPr>
            <p:cNvPr id="9" name="object 9"/>
            <p:cNvSpPr/>
            <p:nvPr/>
          </p:nvSpPr>
          <p:spPr>
            <a:xfrm>
              <a:off x="1295780" y="1830704"/>
              <a:ext cx="2496820" cy="786130"/>
            </a:xfrm>
            <a:custGeom>
              <a:avLst/>
              <a:gdLst/>
              <a:ahLst/>
              <a:cxnLst/>
              <a:rect l="l" t="t" r="r" b="b"/>
              <a:pathLst>
                <a:path w="2496820" h="786130">
                  <a:moveTo>
                    <a:pt x="2365375" y="0"/>
                  </a:moveTo>
                  <a:lnTo>
                    <a:pt x="130937" y="0"/>
                  </a:lnTo>
                  <a:lnTo>
                    <a:pt x="79992" y="10296"/>
                  </a:lnTo>
                  <a:lnTo>
                    <a:pt x="38369" y="38369"/>
                  </a:lnTo>
                  <a:lnTo>
                    <a:pt x="10296" y="79992"/>
                  </a:lnTo>
                  <a:lnTo>
                    <a:pt x="0" y="130937"/>
                  </a:lnTo>
                  <a:lnTo>
                    <a:pt x="0" y="654685"/>
                  </a:lnTo>
                  <a:lnTo>
                    <a:pt x="10296" y="705629"/>
                  </a:lnTo>
                  <a:lnTo>
                    <a:pt x="38369" y="747252"/>
                  </a:lnTo>
                  <a:lnTo>
                    <a:pt x="79992" y="775325"/>
                  </a:lnTo>
                  <a:lnTo>
                    <a:pt x="130937" y="785622"/>
                  </a:lnTo>
                  <a:lnTo>
                    <a:pt x="2365375" y="785622"/>
                  </a:lnTo>
                  <a:lnTo>
                    <a:pt x="2416319" y="775325"/>
                  </a:lnTo>
                  <a:lnTo>
                    <a:pt x="2457942" y="747252"/>
                  </a:lnTo>
                  <a:lnTo>
                    <a:pt x="2486015" y="705629"/>
                  </a:lnTo>
                  <a:lnTo>
                    <a:pt x="2496312" y="654685"/>
                  </a:lnTo>
                  <a:lnTo>
                    <a:pt x="2496312" y="130937"/>
                  </a:lnTo>
                  <a:lnTo>
                    <a:pt x="2486015" y="79992"/>
                  </a:lnTo>
                  <a:lnTo>
                    <a:pt x="2457942" y="38369"/>
                  </a:lnTo>
                  <a:lnTo>
                    <a:pt x="2416319" y="10296"/>
                  </a:lnTo>
                  <a:lnTo>
                    <a:pt x="2365375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295780" y="1830704"/>
              <a:ext cx="2496820" cy="786130"/>
            </a:xfrm>
            <a:custGeom>
              <a:avLst/>
              <a:gdLst/>
              <a:ahLst/>
              <a:cxnLst/>
              <a:rect l="l" t="t" r="r" b="b"/>
              <a:pathLst>
                <a:path w="2496820" h="786130">
                  <a:moveTo>
                    <a:pt x="0" y="130937"/>
                  </a:moveTo>
                  <a:lnTo>
                    <a:pt x="10296" y="79992"/>
                  </a:lnTo>
                  <a:lnTo>
                    <a:pt x="38369" y="38369"/>
                  </a:lnTo>
                  <a:lnTo>
                    <a:pt x="79992" y="10296"/>
                  </a:lnTo>
                  <a:lnTo>
                    <a:pt x="130937" y="0"/>
                  </a:lnTo>
                  <a:lnTo>
                    <a:pt x="2365375" y="0"/>
                  </a:lnTo>
                  <a:lnTo>
                    <a:pt x="2416319" y="10296"/>
                  </a:lnTo>
                  <a:lnTo>
                    <a:pt x="2457942" y="38369"/>
                  </a:lnTo>
                  <a:lnTo>
                    <a:pt x="2486015" y="79992"/>
                  </a:lnTo>
                  <a:lnTo>
                    <a:pt x="2496312" y="130937"/>
                  </a:lnTo>
                  <a:lnTo>
                    <a:pt x="2496312" y="654685"/>
                  </a:lnTo>
                  <a:lnTo>
                    <a:pt x="2486015" y="705629"/>
                  </a:lnTo>
                  <a:lnTo>
                    <a:pt x="2457942" y="747252"/>
                  </a:lnTo>
                  <a:lnTo>
                    <a:pt x="2416319" y="775325"/>
                  </a:lnTo>
                  <a:lnTo>
                    <a:pt x="2365375" y="785622"/>
                  </a:lnTo>
                  <a:lnTo>
                    <a:pt x="130937" y="785622"/>
                  </a:lnTo>
                  <a:lnTo>
                    <a:pt x="79992" y="775325"/>
                  </a:lnTo>
                  <a:lnTo>
                    <a:pt x="38369" y="747252"/>
                  </a:lnTo>
                  <a:lnTo>
                    <a:pt x="10296" y="705629"/>
                  </a:lnTo>
                  <a:lnTo>
                    <a:pt x="0" y="654685"/>
                  </a:lnTo>
                  <a:lnTo>
                    <a:pt x="0" y="130937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92092" y="2734436"/>
              <a:ext cx="4438015" cy="628015"/>
            </a:xfrm>
            <a:custGeom>
              <a:avLst/>
              <a:gdLst/>
              <a:ahLst/>
              <a:cxnLst/>
              <a:rect l="l" t="t" r="r" b="b"/>
              <a:pathLst>
                <a:path w="4438015" h="628014">
                  <a:moveTo>
                    <a:pt x="4333240" y="0"/>
                  </a:moveTo>
                  <a:lnTo>
                    <a:pt x="0" y="0"/>
                  </a:lnTo>
                  <a:lnTo>
                    <a:pt x="0" y="627888"/>
                  </a:lnTo>
                  <a:lnTo>
                    <a:pt x="4333240" y="627888"/>
                  </a:lnTo>
                  <a:lnTo>
                    <a:pt x="4373969" y="619662"/>
                  </a:lnTo>
                  <a:lnTo>
                    <a:pt x="4407233" y="597233"/>
                  </a:lnTo>
                  <a:lnTo>
                    <a:pt x="4429662" y="563969"/>
                  </a:lnTo>
                  <a:lnTo>
                    <a:pt x="4437888" y="523240"/>
                  </a:lnTo>
                  <a:lnTo>
                    <a:pt x="4437888" y="104648"/>
                  </a:lnTo>
                  <a:lnTo>
                    <a:pt x="4429662" y="63918"/>
                  </a:lnTo>
                  <a:lnTo>
                    <a:pt x="4407233" y="30654"/>
                  </a:lnTo>
                  <a:lnTo>
                    <a:pt x="4373969" y="8225"/>
                  </a:lnTo>
                  <a:lnTo>
                    <a:pt x="4333240" y="0"/>
                  </a:lnTo>
                  <a:close/>
                </a:path>
              </a:pathLst>
            </a:custGeom>
            <a:solidFill>
              <a:srgbClr val="F4CDD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2092" y="2734436"/>
              <a:ext cx="4438015" cy="628015"/>
            </a:xfrm>
            <a:custGeom>
              <a:avLst/>
              <a:gdLst/>
              <a:ahLst/>
              <a:cxnLst/>
              <a:rect l="l" t="t" r="r" b="b"/>
              <a:pathLst>
                <a:path w="4438015" h="628014">
                  <a:moveTo>
                    <a:pt x="4437888" y="104648"/>
                  </a:moveTo>
                  <a:lnTo>
                    <a:pt x="4437888" y="523240"/>
                  </a:lnTo>
                  <a:lnTo>
                    <a:pt x="4429662" y="563969"/>
                  </a:lnTo>
                  <a:lnTo>
                    <a:pt x="4407233" y="597233"/>
                  </a:lnTo>
                  <a:lnTo>
                    <a:pt x="4373969" y="619662"/>
                  </a:lnTo>
                  <a:lnTo>
                    <a:pt x="4333240" y="627888"/>
                  </a:lnTo>
                  <a:lnTo>
                    <a:pt x="0" y="627888"/>
                  </a:lnTo>
                  <a:lnTo>
                    <a:pt x="0" y="0"/>
                  </a:lnTo>
                  <a:lnTo>
                    <a:pt x="4333240" y="0"/>
                  </a:lnTo>
                  <a:lnTo>
                    <a:pt x="4373969" y="8225"/>
                  </a:lnTo>
                  <a:lnTo>
                    <a:pt x="4407233" y="30654"/>
                  </a:lnTo>
                  <a:lnTo>
                    <a:pt x="4429662" y="63918"/>
                  </a:lnTo>
                  <a:lnTo>
                    <a:pt x="4437888" y="104648"/>
                  </a:lnTo>
                  <a:close/>
                </a:path>
              </a:pathLst>
            </a:custGeom>
            <a:ln w="25146">
              <a:solidFill>
                <a:srgbClr val="F4C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836415" y="2803144"/>
            <a:ext cx="428244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0" marR="5080" indent="-114300">
              <a:lnSpc>
                <a:spcPts val="1660"/>
              </a:lnSpc>
              <a:spcBef>
                <a:spcPts val="270"/>
              </a:spcBef>
              <a:buSzPct val="93333"/>
              <a:buChar char="•"/>
              <a:tabLst>
                <a:tab pos="128905" algn="l"/>
              </a:tabLst>
            </a:pPr>
            <a:r>
              <a:rPr sz="1500" spc="-25" dirty="0">
                <a:latin typeface="Verdana"/>
                <a:cs typeface="Verdana"/>
              </a:rPr>
              <a:t>Searc</a:t>
            </a:r>
            <a:r>
              <a:rPr sz="1500" spc="-20" dirty="0">
                <a:latin typeface="Verdana"/>
                <a:cs typeface="Verdana"/>
              </a:rPr>
              <a:t>h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300" dirty="0">
                <a:latin typeface="Verdana"/>
                <a:cs typeface="Verdana"/>
              </a:rPr>
              <a:t>T</a:t>
            </a:r>
            <a:r>
              <a:rPr sz="1500" spc="-45" dirty="0">
                <a:latin typeface="Verdana"/>
                <a:cs typeface="Verdana"/>
              </a:rPr>
              <a:t>er</a:t>
            </a:r>
            <a:r>
              <a:rPr sz="1500" spc="-90" dirty="0">
                <a:latin typeface="Verdana"/>
                <a:cs typeface="Verdana"/>
              </a:rPr>
              <a:t>m</a:t>
            </a:r>
            <a:r>
              <a:rPr sz="1500" spc="-200" dirty="0">
                <a:latin typeface="Verdana"/>
                <a:cs typeface="Verdana"/>
              </a:rPr>
              <a:t>s</a:t>
            </a:r>
            <a:r>
              <a:rPr sz="1500" spc="-140" dirty="0">
                <a:latin typeface="Verdana"/>
                <a:cs typeface="Verdana"/>
              </a:rPr>
              <a:t>,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120" dirty="0">
                <a:latin typeface="Verdana"/>
                <a:cs typeface="Verdana"/>
              </a:rPr>
              <a:t>HTM</a:t>
            </a:r>
            <a:r>
              <a:rPr sz="1500" spc="-85" dirty="0">
                <a:latin typeface="Verdana"/>
                <a:cs typeface="Verdana"/>
              </a:rPr>
              <a:t>L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300" dirty="0">
                <a:latin typeface="Verdana"/>
                <a:cs typeface="Verdana"/>
              </a:rPr>
              <a:t>T</a:t>
            </a:r>
            <a:r>
              <a:rPr sz="1500" spc="-45" dirty="0">
                <a:latin typeface="Verdana"/>
                <a:cs typeface="Verdana"/>
              </a:rPr>
              <a:t>ags</a:t>
            </a:r>
            <a:r>
              <a:rPr sz="1500" spc="-25" dirty="0">
                <a:latin typeface="Verdana"/>
                <a:cs typeface="Verdana"/>
              </a:rPr>
              <a:t>,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50" dirty="0">
                <a:latin typeface="Verdana"/>
                <a:cs typeface="Verdana"/>
              </a:rPr>
              <a:t>Pa</a:t>
            </a:r>
            <a:r>
              <a:rPr sz="1500" spc="75" dirty="0">
                <a:latin typeface="Verdana"/>
                <a:cs typeface="Verdana"/>
              </a:rPr>
              <a:t>ge</a:t>
            </a:r>
            <a:r>
              <a:rPr sz="1500" spc="-120" dirty="0">
                <a:latin typeface="Verdana"/>
                <a:cs typeface="Verdana"/>
              </a:rPr>
              <a:t> </a:t>
            </a:r>
            <a:r>
              <a:rPr sz="1500" spc="-105" dirty="0">
                <a:latin typeface="Verdana"/>
                <a:cs typeface="Verdana"/>
              </a:rPr>
              <a:t>H</a:t>
            </a:r>
            <a:r>
              <a:rPr sz="1500" spc="-80" dirty="0">
                <a:latin typeface="Verdana"/>
                <a:cs typeface="Verdana"/>
              </a:rPr>
              <a:t>ier</a:t>
            </a:r>
            <a:r>
              <a:rPr sz="1500" spc="-25" dirty="0">
                <a:latin typeface="Verdana"/>
                <a:cs typeface="Verdana"/>
              </a:rPr>
              <a:t>archy,  Multiple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90" dirty="0">
                <a:latin typeface="Verdana"/>
                <a:cs typeface="Verdana"/>
              </a:rPr>
              <a:t>Browser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Compatibility,</a:t>
            </a:r>
            <a:r>
              <a:rPr sz="1500" spc="-105" dirty="0">
                <a:latin typeface="Verdana"/>
                <a:cs typeface="Verdana"/>
              </a:rPr>
              <a:t> </a:t>
            </a:r>
            <a:r>
              <a:rPr sz="1500" spc="-200" dirty="0">
                <a:latin typeface="Verdana"/>
                <a:cs typeface="Verdana"/>
              </a:rPr>
              <a:t>HTTPS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70" dirty="0">
                <a:latin typeface="Verdana"/>
                <a:cs typeface="Verdana"/>
              </a:rPr>
              <a:t>Security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283080" y="2642489"/>
            <a:ext cx="6959600" cy="1558290"/>
            <a:chOff x="1283080" y="2642489"/>
            <a:chExt cx="6959600" cy="1558290"/>
          </a:xfrm>
        </p:grpSpPr>
        <p:sp>
          <p:nvSpPr>
            <p:cNvPr id="15" name="object 15"/>
            <p:cNvSpPr/>
            <p:nvPr/>
          </p:nvSpPr>
          <p:spPr>
            <a:xfrm>
              <a:off x="1295780" y="2655189"/>
              <a:ext cx="2496820" cy="786765"/>
            </a:xfrm>
            <a:custGeom>
              <a:avLst/>
              <a:gdLst/>
              <a:ahLst/>
              <a:cxnLst/>
              <a:rect l="l" t="t" r="r" b="b"/>
              <a:pathLst>
                <a:path w="2496820" h="786764">
                  <a:moveTo>
                    <a:pt x="2365248" y="0"/>
                  </a:moveTo>
                  <a:lnTo>
                    <a:pt x="131064" y="0"/>
                  </a:lnTo>
                  <a:lnTo>
                    <a:pt x="80045" y="10298"/>
                  </a:lnTo>
                  <a:lnTo>
                    <a:pt x="38385" y="38385"/>
                  </a:lnTo>
                  <a:lnTo>
                    <a:pt x="10298" y="80045"/>
                  </a:lnTo>
                  <a:lnTo>
                    <a:pt x="0" y="131063"/>
                  </a:lnTo>
                  <a:lnTo>
                    <a:pt x="0" y="655319"/>
                  </a:lnTo>
                  <a:lnTo>
                    <a:pt x="10298" y="706338"/>
                  </a:lnTo>
                  <a:lnTo>
                    <a:pt x="38385" y="747998"/>
                  </a:lnTo>
                  <a:lnTo>
                    <a:pt x="80045" y="776085"/>
                  </a:lnTo>
                  <a:lnTo>
                    <a:pt x="131064" y="786383"/>
                  </a:lnTo>
                  <a:lnTo>
                    <a:pt x="2365248" y="786383"/>
                  </a:lnTo>
                  <a:lnTo>
                    <a:pt x="2416266" y="776085"/>
                  </a:lnTo>
                  <a:lnTo>
                    <a:pt x="2457926" y="747998"/>
                  </a:lnTo>
                  <a:lnTo>
                    <a:pt x="2486013" y="706338"/>
                  </a:lnTo>
                  <a:lnTo>
                    <a:pt x="2496312" y="655319"/>
                  </a:lnTo>
                  <a:lnTo>
                    <a:pt x="2496312" y="131063"/>
                  </a:lnTo>
                  <a:lnTo>
                    <a:pt x="2486013" y="80045"/>
                  </a:lnTo>
                  <a:lnTo>
                    <a:pt x="2457926" y="38385"/>
                  </a:lnTo>
                  <a:lnTo>
                    <a:pt x="2416266" y="10298"/>
                  </a:lnTo>
                  <a:lnTo>
                    <a:pt x="2365248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295780" y="2655189"/>
              <a:ext cx="2496820" cy="786765"/>
            </a:xfrm>
            <a:custGeom>
              <a:avLst/>
              <a:gdLst/>
              <a:ahLst/>
              <a:cxnLst/>
              <a:rect l="l" t="t" r="r" b="b"/>
              <a:pathLst>
                <a:path w="2496820" h="786764">
                  <a:moveTo>
                    <a:pt x="0" y="131063"/>
                  </a:moveTo>
                  <a:lnTo>
                    <a:pt x="10298" y="80045"/>
                  </a:lnTo>
                  <a:lnTo>
                    <a:pt x="38385" y="38385"/>
                  </a:lnTo>
                  <a:lnTo>
                    <a:pt x="80045" y="10298"/>
                  </a:lnTo>
                  <a:lnTo>
                    <a:pt x="131064" y="0"/>
                  </a:lnTo>
                  <a:lnTo>
                    <a:pt x="2365248" y="0"/>
                  </a:lnTo>
                  <a:lnTo>
                    <a:pt x="2416266" y="10298"/>
                  </a:lnTo>
                  <a:lnTo>
                    <a:pt x="2457926" y="38385"/>
                  </a:lnTo>
                  <a:lnTo>
                    <a:pt x="2486013" y="80045"/>
                  </a:lnTo>
                  <a:lnTo>
                    <a:pt x="2496312" y="131063"/>
                  </a:lnTo>
                  <a:lnTo>
                    <a:pt x="2496312" y="655319"/>
                  </a:lnTo>
                  <a:lnTo>
                    <a:pt x="2486013" y="706338"/>
                  </a:lnTo>
                  <a:lnTo>
                    <a:pt x="2457926" y="747998"/>
                  </a:lnTo>
                  <a:lnTo>
                    <a:pt x="2416266" y="776085"/>
                  </a:lnTo>
                  <a:lnTo>
                    <a:pt x="2365248" y="786383"/>
                  </a:lnTo>
                  <a:lnTo>
                    <a:pt x="131064" y="786383"/>
                  </a:lnTo>
                  <a:lnTo>
                    <a:pt x="80045" y="776085"/>
                  </a:lnTo>
                  <a:lnTo>
                    <a:pt x="38385" y="747998"/>
                  </a:lnTo>
                  <a:lnTo>
                    <a:pt x="10298" y="706338"/>
                  </a:lnTo>
                  <a:lnTo>
                    <a:pt x="0" y="655319"/>
                  </a:lnTo>
                  <a:lnTo>
                    <a:pt x="0" y="13106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792092" y="3558921"/>
              <a:ext cx="4438015" cy="628650"/>
            </a:xfrm>
            <a:custGeom>
              <a:avLst/>
              <a:gdLst/>
              <a:ahLst/>
              <a:cxnLst/>
              <a:rect l="l" t="t" r="r" b="b"/>
              <a:pathLst>
                <a:path w="4438015" h="628650">
                  <a:moveTo>
                    <a:pt x="4333113" y="0"/>
                  </a:moveTo>
                  <a:lnTo>
                    <a:pt x="0" y="0"/>
                  </a:lnTo>
                  <a:lnTo>
                    <a:pt x="0" y="628649"/>
                  </a:lnTo>
                  <a:lnTo>
                    <a:pt x="4333113" y="628649"/>
                  </a:lnTo>
                  <a:lnTo>
                    <a:pt x="4373915" y="620422"/>
                  </a:lnTo>
                  <a:lnTo>
                    <a:pt x="4407217" y="597979"/>
                  </a:lnTo>
                  <a:lnTo>
                    <a:pt x="4429660" y="564677"/>
                  </a:lnTo>
                  <a:lnTo>
                    <a:pt x="4437888" y="523874"/>
                  </a:lnTo>
                  <a:lnTo>
                    <a:pt x="4437888" y="104774"/>
                  </a:lnTo>
                  <a:lnTo>
                    <a:pt x="4429660" y="63972"/>
                  </a:lnTo>
                  <a:lnTo>
                    <a:pt x="4407217" y="30670"/>
                  </a:lnTo>
                  <a:lnTo>
                    <a:pt x="4373915" y="8227"/>
                  </a:lnTo>
                  <a:lnTo>
                    <a:pt x="4333113" y="0"/>
                  </a:lnTo>
                  <a:close/>
                </a:path>
              </a:pathLst>
            </a:custGeom>
            <a:solidFill>
              <a:srgbClr val="F4CDDC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792092" y="3558921"/>
              <a:ext cx="4438015" cy="628650"/>
            </a:xfrm>
            <a:custGeom>
              <a:avLst/>
              <a:gdLst/>
              <a:ahLst/>
              <a:cxnLst/>
              <a:rect l="l" t="t" r="r" b="b"/>
              <a:pathLst>
                <a:path w="4438015" h="628650">
                  <a:moveTo>
                    <a:pt x="4437888" y="104774"/>
                  </a:moveTo>
                  <a:lnTo>
                    <a:pt x="4437888" y="523874"/>
                  </a:lnTo>
                  <a:lnTo>
                    <a:pt x="4429660" y="564677"/>
                  </a:lnTo>
                  <a:lnTo>
                    <a:pt x="4407217" y="597979"/>
                  </a:lnTo>
                  <a:lnTo>
                    <a:pt x="4373915" y="620422"/>
                  </a:lnTo>
                  <a:lnTo>
                    <a:pt x="4333113" y="628649"/>
                  </a:lnTo>
                  <a:lnTo>
                    <a:pt x="0" y="628649"/>
                  </a:lnTo>
                  <a:lnTo>
                    <a:pt x="0" y="0"/>
                  </a:lnTo>
                  <a:lnTo>
                    <a:pt x="4333113" y="0"/>
                  </a:lnTo>
                  <a:lnTo>
                    <a:pt x="4373915" y="8227"/>
                  </a:lnTo>
                  <a:lnTo>
                    <a:pt x="4407217" y="30670"/>
                  </a:lnTo>
                  <a:lnTo>
                    <a:pt x="4429660" y="63972"/>
                  </a:lnTo>
                  <a:lnTo>
                    <a:pt x="4437888" y="104774"/>
                  </a:lnTo>
                  <a:close/>
                </a:path>
              </a:pathLst>
            </a:custGeom>
            <a:ln w="25146">
              <a:solidFill>
                <a:srgbClr val="F4CDD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3836415" y="3628390"/>
            <a:ext cx="3749040" cy="46482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0" marR="5080" indent="-114300">
              <a:lnSpc>
                <a:spcPts val="1660"/>
              </a:lnSpc>
              <a:spcBef>
                <a:spcPts val="270"/>
              </a:spcBef>
              <a:buSzPct val="93333"/>
              <a:buChar char="•"/>
              <a:tabLst>
                <a:tab pos="128905" algn="l"/>
              </a:tabLst>
            </a:pPr>
            <a:r>
              <a:rPr sz="1500" spc="-25" dirty="0">
                <a:latin typeface="Verdana"/>
                <a:cs typeface="Verdana"/>
              </a:rPr>
              <a:t>Rich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55" dirty="0">
                <a:latin typeface="Verdana"/>
                <a:cs typeface="Verdana"/>
              </a:rPr>
              <a:t>and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25" dirty="0">
                <a:latin typeface="Verdana"/>
                <a:cs typeface="Verdana"/>
              </a:rPr>
              <a:t>Unique</a:t>
            </a:r>
            <a:r>
              <a:rPr sz="1500" spc="-110" dirty="0">
                <a:latin typeface="Verdana"/>
                <a:cs typeface="Verdana"/>
              </a:rPr>
              <a:t> </a:t>
            </a:r>
            <a:r>
              <a:rPr sz="1500" spc="-10" dirty="0">
                <a:latin typeface="Verdana"/>
                <a:cs typeface="Verdana"/>
              </a:rPr>
              <a:t>Content,</a:t>
            </a:r>
            <a:r>
              <a:rPr sz="1500" spc="-100" dirty="0">
                <a:latin typeface="Verdana"/>
                <a:cs typeface="Verdana"/>
              </a:rPr>
              <a:t> </a:t>
            </a:r>
            <a:r>
              <a:rPr sz="1500" spc="-90" dirty="0">
                <a:latin typeface="Verdana"/>
                <a:cs typeface="Verdana"/>
              </a:rPr>
              <a:t>User-friendly, </a:t>
            </a:r>
            <a:r>
              <a:rPr sz="1500" spc="-515" dirty="0">
                <a:latin typeface="Verdana"/>
                <a:cs typeface="Verdana"/>
              </a:rPr>
              <a:t> </a:t>
            </a:r>
            <a:r>
              <a:rPr sz="1500" spc="-40" dirty="0">
                <a:latin typeface="Verdana"/>
                <a:cs typeface="Verdana"/>
              </a:rPr>
              <a:t>White</a:t>
            </a:r>
            <a:r>
              <a:rPr sz="1500" spc="-114" dirty="0">
                <a:latin typeface="Verdana"/>
                <a:cs typeface="Verdana"/>
              </a:rPr>
              <a:t> </a:t>
            </a:r>
            <a:r>
              <a:rPr sz="1500" spc="-30" dirty="0">
                <a:latin typeface="Verdana"/>
                <a:cs typeface="Verdana"/>
              </a:rPr>
              <a:t>Hat</a:t>
            </a:r>
            <a:endParaRPr sz="1500">
              <a:latin typeface="Verdana"/>
              <a:cs typeface="Verdan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283080" y="3467734"/>
            <a:ext cx="2522220" cy="811530"/>
            <a:chOff x="1283080" y="3467734"/>
            <a:chExt cx="2522220" cy="811530"/>
          </a:xfrm>
        </p:grpSpPr>
        <p:sp>
          <p:nvSpPr>
            <p:cNvPr id="21" name="object 21"/>
            <p:cNvSpPr/>
            <p:nvPr/>
          </p:nvSpPr>
          <p:spPr>
            <a:xfrm>
              <a:off x="1295780" y="3480434"/>
              <a:ext cx="2496820" cy="786130"/>
            </a:xfrm>
            <a:custGeom>
              <a:avLst/>
              <a:gdLst/>
              <a:ahLst/>
              <a:cxnLst/>
              <a:rect l="l" t="t" r="r" b="b"/>
              <a:pathLst>
                <a:path w="2496820" h="786129">
                  <a:moveTo>
                    <a:pt x="2365375" y="0"/>
                  </a:moveTo>
                  <a:lnTo>
                    <a:pt x="130937" y="0"/>
                  </a:lnTo>
                  <a:lnTo>
                    <a:pt x="79992" y="10296"/>
                  </a:lnTo>
                  <a:lnTo>
                    <a:pt x="38369" y="38369"/>
                  </a:lnTo>
                  <a:lnTo>
                    <a:pt x="10296" y="79992"/>
                  </a:lnTo>
                  <a:lnTo>
                    <a:pt x="0" y="130937"/>
                  </a:lnTo>
                  <a:lnTo>
                    <a:pt x="0" y="654685"/>
                  </a:lnTo>
                  <a:lnTo>
                    <a:pt x="10296" y="705629"/>
                  </a:lnTo>
                  <a:lnTo>
                    <a:pt x="38369" y="747252"/>
                  </a:lnTo>
                  <a:lnTo>
                    <a:pt x="79992" y="775325"/>
                  </a:lnTo>
                  <a:lnTo>
                    <a:pt x="130937" y="785622"/>
                  </a:lnTo>
                  <a:lnTo>
                    <a:pt x="2365375" y="785622"/>
                  </a:lnTo>
                  <a:lnTo>
                    <a:pt x="2416319" y="775325"/>
                  </a:lnTo>
                  <a:lnTo>
                    <a:pt x="2457942" y="747252"/>
                  </a:lnTo>
                  <a:lnTo>
                    <a:pt x="2486015" y="705629"/>
                  </a:lnTo>
                  <a:lnTo>
                    <a:pt x="2496312" y="654685"/>
                  </a:lnTo>
                  <a:lnTo>
                    <a:pt x="2496312" y="130937"/>
                  </a:lnTo>
                  <a:lnTo>
                    <a:pt x="2486015" y="79992"/>
                  </a:lnTo>
                  <a:lnTo>
                    <a:pt x="2457942" y="38369"/>
                  </a:lnTo>
                  <a:lnTo>
                    <a:pt x="2416319" y="10296"/>
                  </a:lnTo>
                  <a:lnTo>
                    <a:pt x="2365375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95780" y="3480434"/>
              <a:ext cx="2496820" cy="786130"/>
            </a:xfrm>
            <a:custGeom>
              <a:avLst/>
              <a:gdLst/>
              <a:ahLst/>
              <a:cxnLst/>
              <a:rect l="l" t="t" r="r" b="b"/>
              <a:pathLst>
                <a:path w="2496820" h="786129">
                  <a:moveTo>
                    <a:pt x="0" y="130937"/>
                  </a:moveTo>
                  <a:lnTo>
                    <a:pt x="10296" y="79992"/>
                  </a:lnTo>
                  <a:lnTo>
                    <a:pt x="38369" y="38369"/>
                  </a:lnTo>
                  <a:lnTo>
                    <a:pt x="79992" y="10296"/>
                  </a:lnTo>
                  <a:lnTo>
                    <a:pt x="130937" y="0"/>
                  </a:lnTo>
                  <a:lnTo>
                    <a:pt x="2365375" y="0"/>
                  </a:lnTo>
                  <a:lnTo>
                    <a:pt x="2416319" y="10296"/>
                  </a:lnTo>
                  <a:lnTo>
                    <a:pt x="2457942" y="38369"/>
                  </a:lnTo>
                  <a:lnTo>
                    <a:pt x="2486015" y="79992"/>
                  </a:lnTo>
                  <a:lnTo>
                    <a:pt x="2496312" y="130937"/>
                  </a:lnTo>
                  <a:lnTo>
                    <a:pt x="2496312" y="654685"/>
                  </a:lnTo>
                  <a:lnTo>
                    <a:pt x="2486015" y="705629"/>
                  </a:lnTo>
                  <a:lnTo>
                    <a:pt x="2457942" y="747252"/>
                  </a:lnTo>
                  <a:lnTo>
                    <a:pt x="2416319" y="775325"/>
                  </a:lnTo>
                  <a:lnTo>
                    <a:pt x="2365375" y="785622"/>
                  </a:lnTo>
                  <a:lnTo>
                    <a:pt x="130937" y="785622"/>
                  </a:lnTo>
                  <a:lnTo>
                    <a:pt x="79992" y="775325"/>
                  </a:lnTo>
                  <a:lnTo>
                    <a:pt x="38369" y="747252"/>
                  </a:lnTo>
                  <a:lnTo>
                    <a:pt x="10296" y="705629"/>
                  </a:lnTo>
                  <a:lnTo>
                    <a:pt x="0" y="654685"/>
                  </a:lnTo>
                  <a:lnTo>
                    <a:pt x="0" y="130937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561846" y="1641296"/>
            <a:ext cx="1962150" cy="2501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2700" algn="just">
              <a:lnSpc>
                <a:spcPct val="142500"/>
              </a:lnSpc>
              <a:spcBef>
                <a:spcPts val="100"/>
              </a:spcBef>
            </a:pPr>
            <a:r>
              <a:rPr sz="3800" spc="25" dirty="0">
                <a:solidFill>
                  <a:srgbClr val="FFFFFF"/>
                </a:solidFill>
                <a:latin typeface="Verdana"/>
                <a:cs typeface="Verdana"/>
              </a:rPr>
              <a:t>General </a:t>
            </a:r>
            <a:r>
              <a:rPr sz="3800" spc="-132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800" spc="25" dirty="0">
                <a:solidFill>
                  <a:srgbClr val="FFFFFF"/>
                </a:solidFill>
                <a:latin typeface="Verdana"/>
                <a:cs typeface="Verdana"/>
              </a:rPr>
              <a:t>Content  </a:t>
            </a:r>
            <a:r>
              <a:rPr sz="3800" spc="-70" dirty="0">
                <a:solidFill>
                  <a:srgbClr val="FFFFFF"/>
                </a:solidFill>
                <a:latin typeface="Verdana"/>
                <a:cs typeface="Verdana"/>
              </a:rPr>
              <a:t>Quality</a:t>
            </a:r>
            <a:endParaRPr sz="3800">
              <a:latin typeface="Verdana"/>
              <a:cs typeface="Verdana"/>
            </a:endParaRPr>
          </a:p>
        </p:txBody>
      </p:sp>
      <p:pic>
        <p:nvPicPr>
          <p:cNvPr id="24" name="object 2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8600" y="4419600"/>
            <a:ext cx="3505200" cy="1993392"/>
          </a:xfrm>
          <a:prstGeom prst="rect">
            <a:avLst/>
          </a:prstGeom>
        </p:spPr>
      </p:pic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7</a:t>
            </a:fld>
            <a:endParaRPr spc="-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5984875" cy="106807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12700" marR="5080">
              <a:lnSpc>
                <a:spcPts val="3890"/>
              </a:lnSpc>
              <a:spcBef>
                <a:spcPts val="585"/>
              </a:spcBef>
            </a:pPr>
            <a:r>
              <a:rPr sz="3600" dirty="0"/>
              <a:t>Additional</a:t>
            </a:r>
            <a:r>
              <a:rPr sz="3600" spc="-245" dirty="0"/>
              <a:t> </a:t>
            </a:r>
            <a:r>
              <a:rPr sz="3600" spc="-110" dirty="0"/>
              <a:t>Features</a:t>
            </a:r>
            <a:r>
              <a:rPr sz="3600" spc="-260" dirty="0"/>
              <a:t> </a:t>
            </a:r>
            <a:r>
              <a:rPr sz="3600" spc="15" dirty="0"/>
              <a:t>of  </a:t>
            </a:r>
            <a:r>
              <a:rPr sz="3600" spc="-45" dirty="0"/>
              <a:t>Technically</a:t>
            </a:r>
            <a:r>
              <a:rPr sz="3600" spc="-250" dirty="0"/>
              <a:t> </a:t>
            </a:r>
            <a:r>
              <a:rPr sz="3600" spc="-40" dirty="0"/>
              <a:t>Optimized</a:t>
            </a:r>
            <a:r>
              <a:rPr sz="3600" spc="-270" dirty="0"/>
              <a:t> </a:t>
            </a:r>
            <a:r>
              <a:rPr sz="3600" spc="-290" dirty="0"/>
              <a:t>Sites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108204" y="1719072"/>
            <a:ext cx="3596004" cy="107950"/>
            <a:chOff x="108204" y="1719072"/>
            <a:chExt cx="3596004" cy="107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204" y="1719072"/>
              <a:ext cx="3595878" cy="1074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9733" y="1752981"/>
              <a:ext cx="3500754" cy="0"/>
            </a:xfrm>
            <a:custGeom>
              <a:avLst/>
              <a:gdLst/>
              <a:ahLst/>
              <a:cxnLst/>
              <a:rect l="l" t="t" r="r" b="b"/>
              <a:pathLst>
                <a:path w="3500754">
                  <a:moveTo>
                    <a:pt x="0" y="0"/>
                  </a:moveTo>
                  <a:lnTo>
                    <a:pt x="3500628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82626" y="1753108"/>
            <a:ext cx="911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Verdana"/>
                <a:cs typeface="Verdana"/>
              </a:rPr>
              <a:t>Purpose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58900" y="1832610"/>
            <a:ext cx="2126615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spc="-5" dirty="0">
                <a:latin typeface="Verdana"/>
                <a:cs typeface="Verdana"/>
              </a:rPr>
              <a:t>Opt</a:t>
            </a:r>
            <a:r>
              <a:rPr sz="1400" dirty="0">
                <a:latin typeface="Verdana"/>
                <a:cs typeface="Verdana"/>
              </a:rPr>
              <a:t>i</a:t>
            </a:r>
            <a:r>
              <a:rPr sz="1400" spc="-60" dirty="0">
                <a:latin typeface="Verdana"/>
                <a:cs typeface="Verdana"/>
              </a:rPr>
              <a:t>mize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spe</a:t>
            </a:r>
            <a:r>
              <a:rPr sz="1400" spc="80" dirty="0">
                <a:latin typeface="Verdana"/>
                <a:cs typeface="Verdana"/>
              </a:rPr>
              <a:t>ed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5" dirty="0">
                <a:latin typeface="Verdana"/>
                <a:cs typeface="Verdana"/>
              </a:rPr>
              <a:t>of  </a:t>
            </a:r>
            <a:r>
              <a:rPr sz="1400" spc="-65" dirty="0">
                <a:latin typeface="Verdana"/>
                <a:cs typeface="Verdana"/>
              </a:rPr>
              <a:t>W</a:t>
            </a:r>
            <a:r>
              <a:rPr sz="1400" spc="-15" dirty="0">
                <a:latin typeface="Verdana"/>
                <a:cs typeface="Verdana"/>
              </a:rPr>
              <a:t>ebs</a:t>
            </a:r>
            <a:r>
              <a:rPr sz="1400" spc="-100" dirty="0">
                <a:latin typeface="Verdana"/>
                <a:cs typeface="Verdana"/>
              </a:rPr>
              <a:t>i</a:t>
            </a:r>
            <a:r>
              <a:rPr sz="1400" spc="-5" dirty="0">
                <a:latin typeface="Verdana"/>
                <a:cs typeface="Verdana"/>
              </a:rPr>
              <a:t>te</a:t>
            </a:r>
            <a:r>
              <a:rPr sz="1400" spc="-90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to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i</a:t>
            </a:r>
            <a:r>
              <a:rPr sz="1400" spc="-45" dirty="0">
                <a:latin typeface="Verdana"/>
                <a:cs typeface="Verdana"/>
              </a:rPr>
              <a:t>nsta</a:t>
            </a:r>
            <a:r>
              <a:rPr sz="1400" spc="-55" dirty="0">
                <a:latin typeface="Verdana"/>
                <a:cs typeface="Verdana"/>
              </a:rPr>
              <a:t>n</a:t>
            </a:r>
            <a:r>
              <a:rPr sz="1400" spc="-90" dirty="0">
                <a:latin typeface="Verdana"/>
                <a:cs typeface="Verdana"/>
              </a:rPr>
              <a:t>tly</a:t>
            </a:r>
            <a:r>
              <a:rPr sz="1400" spc="-125" dirty="0">
                <a:latin typeface="Verdana"/>
                <a:cs typeface="Verdana"/>
              </a:rPr>
              <a:t> </a:t>
            </a:r>
            <a:r>
              <a:rPr sz="1400" spc="-114" dirty="0">
                <a:latin typeface="Verdana"/>
                <a:cs typeface="Verdana"/>
              </a:rPr>
              <a:t>v</a:t>
            </a:r>
            <a:r>
              <a:rPr sz="1400" spc="-50" dirty="0">
                <a:latin typeface="Verdana"/>
                <a:cs typeface="Verdana"/>
              </a:rPr>
              <a:t>i</a:t>
            </a:r>
            <a:r>
              <a:rPr sz="1400" spc="45" dirty="0">
                <a:latin typeface="Verdana"/>
                <a:cs typeface="Verdana"/>
              </a:rPr>
              <a:t>ew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808481" y="2590038"/>
            <a:ext cx="8335645" cy="2007235"/>
            <a:chOff x="808481" y="2590038"/>
            <a:chExt cx="8335645" cy="200723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481" y="2590038"/>
              <a:ext cx="2895599" cy="10744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39661" y="4489704"/>
              <a:ext cx="2704338" cy="107442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481191" y="4511039"/>
              <a:ext cx="2663190" cy="25400"/>
            </a:xfrm>
            <a:custGeom>
              <a:avLst/>
              <a:gdLst/>
              <a:ahLst/>
              <a:cxnLst/>
              <a:rect l="l" t="t" r="r" b="b"/>
              <a:pathLst>
                <a:path w="2663190" h="25400">
                  <a:moveTo>
                    <a:pt x="0" y="25146"/>
                  </a:moveTo>
                  <a:lnTo>
                    <a:pt x="2662809" y="25146"/>
                  </a:lnTo>
                  <a:lnTo>
                    <a:pt x="2662809" y="0"/>
                  </a:lnTo>
                  <a:lnTo>
                    <a:pt x="0" y="0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837311" y="2216657"/>
            <a:ext cx="2825750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34035">
              <a:lnSpc>
                <a:spcPts val="1595"/>
              </a:lnSpc>
              <a:spcBef>
                <a:spcPts val="95"/>
              </a:spcBef>
            </a:pPr>
            <a:r>
              <a:rPr sz="1400" spc="50" dirty="0">
                <a:latin typeface="Verdana"/>
                <a:cs typeface="Verdana"/>
              </a:rPr>
              <a:t>an</a:t>
            </a:r>
            <a:r>
              <a:rPr sz="1400" spc="55" dirty="0">
                <a:latin typeface="Verdana"/>
                <a:cs typeface="Verdana"/>
              </a:rPr>
              <a:t>d</a:t>
            </a:r>
            <a:r>
              <a:rPr sz="1400" spc="-100" dirty="0">
                <a:latin typeface="Verdana"/>
                <a:cs typeface="Verdana"/>
              </a:rPr>
              <a:t> i</a:t>
            </a:r>
            <a:r>
              <a:rPr sz="1400" spc="-60" dirty="0">
                <a:latin typeface="Verdana"/>
                <a:cs typeface="Verdana"/>
              </a:rPr>
              <a:t>nte</a:t>
            </a:r>
            <a:r>
              <a:rPr sz="1400" spc="-50" dirty="0">
                <a:latin typeface="Verdana"/>
                <a:cs typeface="Verdana"/>
              </a:rPr>
              <a:t>r</a:t>
            </a:r>
            <a:r>
              <a:rPr sz="1400" spc="70" dirty="0">
                <a:latin typeface="Verdana"/>
                <a:cs typeface="Verdana"/>
              </a:rPr>
              <a:t>ac</a:t>
            </a:r>
            <a:r>
              <a:rPr sz="1400" spc="50" dirty="0">
                <a:latin typeface="Verdana"/>
                <a:cs typeface="Verdana"/>
              </a:rPr>
              <a:t>t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15" dirty="0">
                <a:latin typeface="Verdana"/>
                <a:cs typeface="Verdana"/>
              </a:rPr>
              <a:t>w</a:t>
            </a:r>
            <a:r>
              <a:rPr sz="1400" spc="-100" dirty="0">
                <a:latin typeface="Verdana"/>
                <a:cs typeface="Verdana"/>
              </a:rPr>
              <a:t>i</a:t>
            </a:r>
            <a:r>
              <a:rPr sz="1400" spc="-60" dirty="0">
                <a:latin typeface="Verdana"/>
                <a:cs typeface="Verdana"/>
              </a:rPr>
              <a:t>th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595"/>
              </a:lnSpc>
              <a:tabLst>
                <a:tab pos="534035" algn="l"/>
                <a:tab pos="2812415" algn="l"/>
              </a:tabLst>
            </a:pPr>
            <a:r>
              <a:rPr sz="1400" u="heavy" spc="-110" dirty="0">
                <a:uFill>
                  <a:solidFill>
                    <a:srgbClr val="F1BDD2"/>
                  </a:solidFill>
                </a:uFill>
                <a:latin typeface="Verdana"/>
                <a:cs typeface="Verdana"/>
              </a:rPr>
              <a:t> 	</a:t>
            </a:r>
            <a:r>
              <a:rPr sz="1400" u="heavy" spc="-5" dirty="0">
                <a:uFill>
                  <a:solidFill>
                    <a:srgbClr val="F1BDD2"/>
                  </a:solidFill>
                </a:uFill>
                <a:latin typeface="Verdana"/>
                <a:cs typeface="Verdana"/>
              </a:rPr>
              <a:t>content.	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43650" y="4515611"/>
            <a:ext cx="3683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75" dirty="0">
                <a:latin typeface="Verdana"/>
                <a:cs typeface="Verdana"/>
              </a:rPr>
              <a:t>Sit</a:t>
            </a:r>
            <a:r>
              <a:rPr sz="1600" spc="85" dirty="0">
                <a:latin typeface="Verdana"/>
                <a:cs typeface="Verdana"/>
              </a:rPr>
              <a:t>e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43650" y="4954523"/>
            <a:ext cx="4203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70" dirty="0">
                <a:latin typeface="Verdana"/>
                <a:cs typeface="Verdana"/>
              </a:rPr>
              <a:t>Tool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094728" y="4566665"/>
            <a:ext cx="18116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35" dirty="0">
                <a:latin typeface="Verdana"/>
                <a:cs typeface="Verdana"/>
              </a:rPr>
              <a:t>Analyzes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20" dirty="0">
                <a:latin typeface="Verdana"/>
                <a:cs typeface="Verdana"/>
              </a:rPr>
              <a:t>spe</a:t>
            </a:r>
            <a:r>
              <a:rPr sz="1400" spc="80" dirty="0">
                <a:latin typeface="Verdana"/>
                <a:cs typeface="Verdana"/>
              </a:rPr>
              <a:t>ed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55" dirty="0">
                <a:latin typeface="Verdana"/>
                <a:cs typeface="Verdana"/>
              </a:rPr>
              <a:t>from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43650" y="4735067"/>
            <a:ext cx="268541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0" dirty="0">
                <a:latin typeface="Verdana"/>
                <a:cs typeface="Verdana"/>
              </a:rPr>
              <a:t>Speed</a:t>
            </a:r>
            <a:r>
              <a:rPr sz="1600" spc="275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different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35" dirty="0">
                <a:latin typeface="Verdana"/>
                <a:cs typeface="Verdana"/>
              </a:rPr>
              <a:t>perspectives.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939413" y="3503548"/>
            <a:ext cx="5205095" cy="1665605"/>
            <a:chOff x="3939413" y="3503548"/>
            <a:chExt cx="5205095" cy="1665605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72300" y="5061203"/>
              <a:ext cx="2171700" cy="1074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013829" y="5082539"/>
              <a:ext cx="2130425" cy="25400"/>
            </a:xfrm>
            <a:custGeom>
              <a:avLst/>
              <a:gdLst/>
              <a:ahLst/>
              <a:cxnLst/>
              <a:rect l="l" t="t" r="r" b="b"/>
              <a:pathLst>
                <a:path w="2130425" h="25400">
                  <a:moveTo>
                    <a:pt x="0" y="25146"/>
                  </a:moveTo>
                  <a:lnTo>
                    <a:pt x="2130170" y="25146"/>
                  </a:lnTo>
                  <a:lnTo>
                    <a:pt x="2130170" y="0"/>
                  </a:lnTo>
                  <a:lnTo>
                    <a:pt x="0" y="0"/>
                  </a:lnTo>
                  <a:lnTo>
                    <a:pt x="0" y="25146"/>
                  </a:lnTo>
                  <a:close/>
                </a:path>
              </a:pathLst>
            </a:custGeom>
            <a:solidFill>
              <a:srgbClr val="F1B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952113" y="3516248"/>
              <a:ext cx="1092835" cy="1092835"/>
            </a:xfrm>
            <a:custGeom>
              <a:avLst/>
              <a:gdLst/>
              <a:ahLst/>
              <a:cxnLst/>
              <a:rect l="l" t="t" r="r" b="b"/>
              <a:pathLst>
                <a:path w="1092835" h="1092835">
                  <a:moveTo>
                    <a:pt x="546354" y="0"/>
                  </a:moveTo>
                  <a:lnTo>
                    <a:pt x="499211" y="2005"/>
                  </a:lnTo>
                  <a:lnTo>
                    <a:pt x="453182" y="7912"/>
                  </a:lnTo>
                  <a:lnTo>
                    <a:pt x="408431" y="17556"/>
                  </a:lnTo>
                  <a:lnTo>
                    <a:pt x="365121" y="30774"/>
                  </a:lnTo>
                  <a:lnTo>
                    <a:pt x="323418" y="47401"/>
                  </a:lnTo>
                  <a:lnTo>
                    <a:pt x="283484" y="67274"/>
                  </a:lnTo>
                  <a:lnTo>
                    <a:pt x="245484" y="90228"/>
                  </a:lnTo>
                  <a:lnTo>
                    <a:pt x="209581" y="116100"/>
                  </a:lnTo>
                  <a:lnTo>
                    <a:pt x="175941" y="144725"/>
                  </a:lnTo>
                  <a:lnTo>
                    <a:pt x="144725" y="175941"/>
                  </a:lnTo>
                  <a:lnTo>
                    <a:pt x="116100" y="209581"/>
                  </a:lnTo>
                  <a:lnTo>
                    <a:pt x="90228" y="245484"/>
                  </a:lnTo>
                  <a:lnTo>
                    <a:pt x="67274" y="283484"/>
                  </a:lnTo>
                  <a:lnTo>
                    <a:pt x="47401" y="323418"/>
                  </a:lnTo>
                  <a:lnTo>
                    <a:pt x="30774" y="365121"/>
                  </a:lnTo>
                  <a:lnTo>
                    <a:pt x="17556" y="408431"/>
                  </a:lnTo>
                  <a:lnTo>
                    <a:pt x="7912" y="453182"/>
                  </a:lnTo>
                  <a:lnTo>
                    <a:pt x="2005" y="499211"/>
                  </a:lnTo>
                  <a:lnTo>
                    <a:pt x="0" y="546353"/>
                  </a:lnTo>
                  <a:lnTo>
                    <a:pt x="2005" y="593496"/>
                  </a:lnTo>
                  <a:lnTo>
                    <a:pt x="7912" y="639525"/>
                  </a:lnTo>
                  <a:lnTo>
                    <a:pt x="17556" y="684276"/>
                  </a:lnTo>
                  <a:lnTo>
                    <a:pt x="30774" y="727586"/>
                  </a:lnTo>
                  <a:lnTo>
                    <a:pt x="47401" y="769289"/>
                  </a:lnTo>
                  <a:lnTo>
                    <a:pt x="67274" y="809223"/>
                  </a:lnTo>
                  <a:lnTo>
                    <a:pt x="90228" y="847223"/>
                  </a:lnTo>
                  <a:lnTo>
                    <a:pt x="116100" y="883126"/>
                  </a:lnTo>
                  <a:lnTo>
                    <a:pt x="144725" y="916766"/>
                  </a:lnTo>
                  <a:lnTo>
                    <a:pt x="175941" y="947982"/>
                  </a:lnTo>
                  <a:lnTo>
                    <a:pt x="209581" y="976607"/>
                  </a:lnTo>
                  <a:lnTo>
                    <a:pt x="245484" y="1002479"/>
                  </a:lnTo>
                  <a:lnTo>
                    <a:pt x="283484" y="1025433"/>
                  </a:lnTo>
                  <a:lnTo>
                    <a:pt x="323418" y="1045306"/>
                  </a:lnTo>
                  <a:lnTo>
                    <a:pt x="365121" y="1061933"/>
                  </a:lnTo>
                  <a:lnTo>
                    <a:pt x="408431" y="1075151"/>
                  </a:lnTo>
                  <a:lnTo>
                    <a:pt x="453182" y="1084795"/>
                  </a:lnTo>
                  <a:lnTo>
                    <a:pt x="499211" y="1090702"/>
                  </a:lnTo>
                  <a:lnTo>
                    <a:pt x="546354" y="1092708"/>
                  </a:lnTo>
                  <a:lnTo>
                    <a:pt x="593496" y="1090702"/>
                  </a:lnTo>
                  <a:lnTo>
                    <a:pt x="639525" y="1084795"/>
                  </a:lnTo>
                  <a:lnTo>
                    <a:pt x="684276" y="1075151"/>
                  </a:lnTo>
                  <a:lnTo>
                    <a:pt x="727586" y="1061933"/>
                  </a:lnTo>
                  <a:lnTo>
                    <a:pt x="769289" y="1045306"/>
                  </a:lnTo>
                  <a:lnTo>
                    <a:pt x="809223" y="1025433"/>
                  </a:lnTo>
                  <a:lnTo>
                    <a:pt x="847223" y="1002479"/>
                  </a:lnTo>
                  <a:lnTo>
                    <a:pt x="883126" y="976607"/>
                  </a:lnTo>
                  <a:lnTo>
                    <a:pt x="916766" y="947982"/>
                  </a:lnTo>
                  <a:lnTo>
                    <a:pt x="947982" y="916766"/>
                  </a:lnTo>
                  <a:lnTo>
                    <a:pt x="976607" y="883126"/>
                  </a:lnTo>
                  <a:lnTo>
                    <a:pt x="1002479" y="847223"/>
                  </a:lnTo>
                  <a:lnTo>
                    <a:pt x="1025433" y="809223"/>
                  </a:lnTo>
                  <a:lnTo>
                    <a:pt x="1045306" y="769289"/>
                  </a:lnTo>
                  <a:lnTo>
                    <a:pt x="1061933" y="727586"/>
                  </a:lnTo>
                  <a:lnTo>
                    <a:pt x="1075151" y="684276"/>
                  </a:lnTo>
                  <a:lnTo>
                    <a:pt x="1084795" y="639525"/>
                  </a:lnTo>
                  <a:lnTo>
                    <a:pt x="1090702" y="593496"/>
                  </a:lnTo>
                  <a:lnTo>
                    <a:pt x="1092708" y="546353"/>
                  </a:lnTo>
                  <a:lnTo>
                    <a:pt x="1090702" y="499211"/>
                  </a:lnTo>
                  <a:lnTo>
                    <a:pt x="1084795" y="453182"/>
                  </a:lnTo>
                  <a:lnTo>
                    <a:pt x="1075151" y="408431"/>
                  </a:lnTo>
                  <a:lnTo>
                    <a:pt x="1061933" y="365121"/>
                  </a:lnTo>
                  <a:lnTo>
                    <a:pt x="1045306" y="323418"/>
                  </a:lnTo>
                  <a:lnTo>
                    <a:pt x="1025433" y="283484"/>
                  </a:lnTo>
                  <a:lnTo>
                    <a:pt x="1002479" y="245484"/>
                  </a:lnTo>
                  <a:lnTo>
                    <a:pt x="976607" y="209581"/>
                  </a:lnTo>
                  <a:lnTo>
                    <a:pt x="947982" y="175941"/>
                  </a:lnTo>
                  <a:lnTo>
                    <a:pt x="916766" y="144725"/>
                  </a:lnTo>
                  <a:lnTo>
                    <a:pt x="883126" y="116100"/>
                  </a:lnTo>
                  <a:lnTo>
                    <a:pt x="847223" y="90228"/>
                  </a:lnTo>
                  <a:lnTo>
                    <a:pt x="809223" y="67274"/>
                  </a:lnTo>
                  <a:lnTo>
                    <a:pt x="769289" y="47401"/>
                  </a:lnTo>
                  <a:lnTo>
                    <a:pt x="727586" y="30774"/>
                  </a:lnTo>
                  <a:lnTo>
                    <a:pt x="684276" y="17556"/>
                  </a:lnTo>
                  <a:lnTo>
                    <a:pt x="639525" y="7912"/>
                  </a:lnTo>
                  <a:lnTo>
                    <a:pt x="593496" y="2005"/>
                  </a:lnTo>
                  <a:lnTo>
                    <a:pt x="546354" y="0"/>
                  </a:lnTo>
                  <a:close/>
                </a:path>
              </a:pathLst>
            </a:custGeom>
            <a:solidFill>
              <a:srgbClr val="E22C9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952113" y="3516248"/>
              <a:ext cx="1092835" cy="1092835"/>
            </a:xfrm>
            <a:custGeom>
              <a:avLst/>
              <a:gdLst/>
              <a:ahLst/>
              <a:cxnLst/>
              <a:rect l="l" t="t" r="r" b="b"/>
              <a:pathLst>
                <a:path w="1092835" h="1092835">
                  <a:moveTo>
                    <a:pt x="0" y="546353"/>
                  </a:moveTo>
                  <a:lnTo>
                    <a:pt x="2005" y="499211"/>
                  </a:lnTo>
                  <a:lnTo>
                    <a:pt x="7912" y="453182"/>
                  </a:lnTo>
                  <a:lnTo>
                    <a:pt x="17556" y="408431"/>
                  </a:lnTo>
                  <a:lnTo>
                    <a:pt x="30774" y="365121"/>
                  </a:lnTo>
                  <a:lnTo>
                    <a:pt x="47401" y="323418"/>
                  </a:lnTo>
                  <a:lnTo>
                    <a:pt x="67274" y="283484"/>
                  </a:lnTo>
                  <a:lnTo>
                    <a:pt x="90228" y="245484"/>
                  </a:lnTo>
                  <a:lnTo>
                    <a:pt x="116100" y="209581"/>
                  </a:lnTo>
                  <a:lnTo>
                    <a:pt x="144725" y="175941"/>
                  </a:lnTo>
                  <a:lnTo>
                    <a:pt x="175941" y="144725"/>
                  </a:lnTo>
                  <a:lnTo>
                    <a:pt x="209581" y="116100"/>
                  </a:lnTo>
                  <a:lnTo>
                    <a:pt x="245484" y="90228"/>
                  </a:lnTo>
                  <a:lnTo>
                    <a:pt x="283484" y="67274"/>
                  </a:lnTo>
                  <a:lnTo>
                    <a:pt x="323418" y="47401"/>
                  </a:lnTo>
                  <a:lnTo>
                    <a:pt x="365121" y="30774"/>
                  </a:lnTo>
                  <a:lnTo>
                    <a:pt x="408431" y="17556"/>
                  </a:lnTo>
                  <a:lnTo>
                    <a:pt x="453182" y="7912"/>
                  </a:lnTo>
                  <a:lnTo>
                    <a:pt x="499211" y="2005"/>
                  </a:lnTo>
                  <a:lnTo>
                    <a:pt x="546354" y="0"/>
                  </a:lnTo>
                  <a:lnTo>
                    <a:pt x="593496" y="2005"/>
                  </a:lnTo>
                  <a:lnTo>
                    <a:pt x="639525" y="7912"/>
                  </a:lnTo>
                  <a:lnTo>
                    <a:pt x="684276" y="17556"/>
                  </a:lnTo>
                  <a:lnTo>
                    <a:pt x="727586" y="30774"/>
                  </a:lnTo>
                  <a:lnTo>
                    <a:pt x="769289" y="47401"/>
                  </a:lnTo>
                  <a:lnTo>
                    <a:pt x="809223" y="67274"/>
                  </a:lnTo>
                  <a:lnTo>
                    <a:pt x="847223" y="90228"/>
                  </a:lnTo>
                  <a:lnTo>
                    <a:pt x="883126" y="116100"/>
                  </a:lnTo>
                  <a:lnTo>
                    <a:pt x="916766" y="144725"/>
                  </a:lnTo>
                  <a:lnTo>
                    <a:pt x="947982" y="175941"/>
                  </a:lnTo>
                  <a:lnTo>
                    <a:pt x="976607" y="209581"/>
                  </a:lnTo>
                  <a:lnTo>
                    <a:pt x="1002479" y="245484"/>
                  </a:lnTo>
                  <a:lnTo>
                    <a:pt x="1025433" y="283484"/>
                  </a:lnTo>
                  <a:lnTo>
                    <a:pt x="1045306" y="323418"/>
                  </a:lnTo>
                  <a:lnTo>
                    <a:pt x="1061933" y="365121"/>
                  </a:lnTo>
                  <a:lnTo>
                    <a:pt x="1075151" y="408431"/>
                  </a:lnTo>
                  <a:lnTo>
                    <a:pt x="1084795" y="453182"/>
                  </a:lnTo>
                  <a:lnTo>
                    <a:pt x="1090702" y="499211"/>
                  </a:lnTo>
                  <a:lnTo>
                    <a:pt x="1092708" y="546353"/>
                  </a:lnTo>
                  <a:lnTo>
                    <a:pt x="1090702" y="593496"/>
                  </a:lnTo>
                  <a:lnTo>
                    <a:pt x="1084795" y="639525"/>
                  </a:lnTo>
                  <a:lnTo>
                    <a:pt x="1075151" y="684276"/>
                  </a:lnTo>
                  <a:lnTo>
                    <a:pt x="1061933" y="727586"/>
                  </a:lnTo>
                  <a:lnTo>
                    <a:pt x="1045306" y="769289"/>
                  </a:lnTo>
                  <a:lnTo>
                    <a:pt x="1025433" y="809223"/>
                  </a:lnTo>
                  <a:lnTo>
                    <a:pt x="1002479" y="847223"/>
                  </a:lnTo>
                  <a:lnTo>
                    <a:pt x="976607" y="883126"/>
                  </a:lnTo>
                  <a:lnTo>
                    <a:pt x="947982" y="916766"/>
                  </a:lnTo>
                  <a:lnTo>
                    <a:pt x="916766" y="947982"/>
                  </a:lnTo>
                  <a:lnTo>
                    <a:pt x="883126" y="976607"/>
                  </a:lnTo>
                  <a:lnTo>
                    <a:pt x="847223" y="1002479"/>
                  </a:lnTo>
                  <a:lnTo>
                    <a:pt x="809223" y="1025433"/>
                  </a:lnTo>
                  <a:lnTo>
                    <a:pt x="769289" y="1045306"/>
                  </a:lnTo>
                  <a:lnTo>
                    <a:pt x="727586" y="1061933"/>
                  </a:lnTo>
                  <a:lnTo>
                    <a:pt x="684276" y="1075151"/>
                  </a:lnTo>
                  <a:lnTo>
                    <a:pt x="639525" y="1084795"/>
                  </a:lnTo>
                  <a:lnTo>
                    <a:pt x="593496" y="1090702"/>
                  </a:lnTo>
                  <a:lnTo>
                    <a:pt x="546354" y="1092708"/>
                  </a:lnTo>
                  <a:lnTo>
                    <a:pt x="499211" y="1090702"/>
                  </a:lnTo>
                  <a:lnTo>
                    <a:pt x="453182" y="1084795"/>
                  </a:lnTo>
                  <a:lnTo>
                    <a:pt x="408431" y="1075151"/>
                  </a:lnTo>
                  <a:lnTo>
                    <a:pt x="365121" y="1061933"/>
                  </a:lnTo>
                  <a:lnTo>
                    <a:pt x="323418" y="1045306"/>
                  </a:lnTo>
                  <a:lnTo>
                    <a:pt x="283484" y="1025433"/>
                  </a:lnTo>
                  <a:lnTo>
                    <a:pt x="245484" y="1002479"/>
                  </a:lnTo>
                  <a:lnTo>
                    <a:pt x="209581" y="976607"/>
                  </a:lnTo>
                  <a:lnTo>
                    <a:pt x="175941" y="947982"/>
                  </a:lnTo>
                  <a:lnTo>
                    <a:pt x="144725" y="916766"/>
                  </a:lnTo>
                  <a:lnTo>
                    <a:pt x="116100" y="883126"/>
                  </a:lnTo>
                  <a:lnTo>
                    <a:pt x="90228" y="847223"/>
                  </a:lnTo>
                  <a:lnTo>
                    <a:pt x="67274" y="809223"/>
                  </a:lnTo>
                  <a:lnTo>
                    <a:pt x="47401" y="769289"/>
                  </a:lnTo>
                  <a:lnTo>
                    <a:pt x="30774" y="727586"/>
                  </a:lnTo>
                  <a:lnTo>
                    <a:pt x="17556" y="684276"/>
                  </a:lnTo>
                  <a:lnTo>
                    <a:pt x="7912" y="639525"/>
                  </a:lnTo>
                  <a:lnTo>
                    <a:pt x="2005" y="593496"/>
                  </a:lnTo>
                  <a:lnTo>
                    <a:pt x="0" y="546353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4121658" y="3930903"/>
            <a:ext cx="7537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Verdana"/>
                <a:cs typeface="Verdana"/>
              </a:rPr>
              <a:t>Featur</a:t>
            </a:r>
            <a:r>
              <a:rPr sz="1400" spc="-3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400" spc="-190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3803015" y="1698370"/>
            <a:ext cx="1391285" cy="1720850"/>
            <a:chOff x="3803015" y="1698370"/>
            <a:chExt cx="1391285" cy="1720850"/>
          </a:xfrm>
        </p:grpSpPr>
        <p:sp>
          <p:nvSpPr>
            <p:cNvPr id="24" name="object 24"/>
            <p:cNvSpPr/>
            <p:nvPr/>
          </p:nvSpPr>
          <p:spPr>
            <a:xfrm>
              <a:off x="3815715" y="1711070"/>
              <a:ext cx="1365885" cy="1708150"/>
            </a:xfrm>
            <a:custGeom>
              <a:avLst/>
              <a:gdLst/>
              <a:ahLst/>
              <a:cxnLst/>
              <a:rect l="l" t="t" r="r" b="b"/>
              <a:pathLst>
                <a:path w="1365885" h="1708150">
                  <a:moveTo>
                    <a:pt x="827278" y="1591437"/>
                  </a:moveTo>
                  <a:lnTo>
                    <a:pt x="682371" y="1474978"/>
                  </a:lnTo>
                  <a:lnTo>
                    <a:pt x="537464" y="1591437"/>
                  </a:lnTo>
                  <a:lnTo>
                    <a:pt x="595376" y="1591437"/>
                  </a:lnTo>
                  <a:lnTo>
                    <a:pt x="595376" y="1707769"/>
                  </a:lnTo>
                  <a:lnTo>
                    <a:pt x="769366" y="1707769"/>
                  </a:lnTo>
                  <a:lnTo>
                    <a:pt x="769366" y="1591437"/>
                  </a:lnTo>
                  <a:lnTo>
                    <a:pt x="827278" y="1591437"/>
                  </a:lnTo>
                  <a:close/>
                </a:path>
                <a:path w="1365885" h="1708150">
                  <a:moveTo>
                    <a:pt x="1365504" y="682752"/>
                  </a:moveTo>
                  <a:lnTo>
                    <a:pt x="1363789" y="633996"/>
                  </a:lnTo>
                  <a:lnTo>
                    <a:pt x="1358722" y="586168"/>
                  </a:lnTo>
                  <a:lnTo>
                    <a:pt x="1350416" y="539369"/>
                  </a:lnTo>
                  <a:lnTo>
                    <a:pt x="1338999" y="493737"/>
                  </a:lnTo>
                  <a:lnTo>
                    <a:pt x="1324559" y="449376"/>
                  </a:lnTo>
                  <a:lnTo>
                    <a:pt x="1307249" y="406400"/>
                  </a:lnTo>
                  <a:lnTo>
                    <a:pt x="1287157" y="364921"/>
                  </a:lnTo>
                  <a:lnTo>
                    <a:pt x="1264412" y="325069"/>
                  </a:lnTo>
                  <a:lnTo>
                    <a:pt x="1239113" y="286943"/>
                  </a:lnTo>
                  <a:lnTo>
                    <a:pt x="1211402" y="250672"/>
                  </a:lnTo>
                  <a:lnTo>
                    <a:pt x="1181366" y="216369"/>
                  </a:lnTo>
                  <a:lnTo>
                    <a:pt x="1149134" y="184137"/>
                  </a:lnTo>
                  <a:lnTo>
                    <a:pt x="1114831" y="154101"/>
                  </a:lnTo>
                  <a:lnTo>
                    <a:pt x="1078560" y="126390"/>
                  </a:lnTo>
                  <a:lnTo>
                    <a:pt x="1040434" y="101092"/>
                  </a:lnTo>
                  <a:lnTo>
                    <a:pt x="1000582" y="78346"/>
                  </a:lnTo>
                  <a:lnTo>
                    <a:pt x="959104" y="58254"/>
                  </a:lnTo>
                  <a:lnTo>
                    <a:pt x="916127" y="40944"/>
                  </a:lnTo>
                  <a:lnTo>
                    <a:pt x="871766" y="26504"/>
                  </a:lnTo>
                  <a:lnTo>
                    <a:pt x="826135" y="15087"/>
                  </a:lnTo>
                  <a:lnTo>
                    <a:pt x="779335" y="6781"/>
                  </a:lnTo>
                  <a:lnTo>
                    <a:pt x="731507" y="1714"/>
                  </a:lnTo>
                  <a:lnTo>
                    <a:pt x="682752" y="0"/>
                  </a:lnTo>
                  <a:lnTo>
                    <a:pt x="633984" y="1714"/>
                  </a:lnTo>
                  <a:lnTo>
                    <a:pt x="586155" y="6781"/>
                  </a:lnTo>
                  <a:lnTo>
                    <a:pt x="539356" y="15087"/>
                  </a:lnTo>
                  <a:lnTo>
                    <a:pt x="493725" y="26504"/>
                  </a:lnTo>
                  <a:lnTo>
                    <a:pt x="449364" y="40944"/>
                  </a:lnTo>
                  <a:lnTo>
                    <a:pt x="406387" y="58254"/>
                  </a:lnTo>
                  <a:lnTo>
                    <a:pt x="364909" y="78346"/>
                  </a:lnTo>
                  <a:lnTo>
                    <a:pt x="325056" y="101092"/>
                  </a:lnTo>
                  <a:lnTo>
                    <a:pt x="286931" y="126390"/>
                  </a:lnTo>
                  <a:lnTo>
                    <a:pt x="250659" y="154101"/>
                  </a:lnTo>
                  <a:lnTo>
                    <a:pt x="216357" y="184137"/>
                  </a:lnTo>
                  <a:lnTo>
                    <a:pt x="184124" y="216369"/>
                  </a:lnTo>
                  <a:lnTo>
                    <a:pt x="154089" y="250672"/>
                  </a:lnTo>
                  <a:lnTo>
                    <a:pt x="126377" y="286943"/>
                  </a:lnTo>
                  <a:lnTo>
                    <a:pt x="101079" y="325069"/>
                  </a:lnTo>
                  <a:lnTo>
                    <a:pt x="78333" y="364921"/>
                  </a:lnTo>
                  <a:lnTo>
                    <a:pt x="58242" y="406400"/>
                  </a:lnTo>
                  <a:lnTo>
                    <a:pt x="40932" y="449376"/>
                  </a:lnTo>
                  <a:lnTo>
                    <a:pt x="26492" y="493737"/>
                  </a:lnTo>
                  <a:lnTo>
                    <a:pt x="15074" y="539369"/>
                  </a:lnTo>
                  <a:lnTo>
                    <a:pt x="6769" y="586168"/>
                  </a:lnTo>
                  <a:lnTo>
                    <a:pt x="1701" y="633996"/>
                  </a:lnTo>
                  <a:lnTo>
                    <a:pt x="0" y="682752"/>
                  </a:lnTo>
                  <a:lnTo>
                    <a:pt x="1701" y="731520"/>
                  </a:lnTo>
                  <a:lnTo>
                    <a:pt x="6769" y="779348"/>
                  </a:lnTo>
                  <a:lnTo>
                    <a:pt x="15074" y="826147"/>
                  </a:lnTo>
                  <a:lnTo>
                    <a:pt x="26492" y="871778"/>
                  </a:lnTo>
                  <a:lnTo>
                    <a:pt x="40932" y="916139"/>
                  </a:lnTo>
                  <a:lnTo>
                    <a:pt x="58242" y="959116"/>
                  </a:lnTo>
                  <a:lnTo>
                    <a:pt x="78333" y="1000594"/>
                  </a:lnTo>
                  <a:lnTo>
                    <a:pt x="101079" y="1040447"/>
                  </a:lnTo>
                  <a:lnTo>
                    <a:pt x="126377" y="1078572"/>
                  </a:lnTo>
                  <a:lnTo>
                    <a:pt x="154089" y="1114844"/>
                  </a:lnTo>
                  <a:lnTo>
                    <a:pt x="184124" y="1149146"/>
                  </a:lnTo>
                  <a:lnTo>
                    <a:pt x="216357" y="1181379"/>
                  </a:lnTo>
                  <a:lnTo>
                    <a:pt x="250659" y="1211414"/>
                  </a:lnTo>
                  <a:lnTo>
                    <a:pt x="286931" y="1239126"/>
                  </a:lnTo>
                  <a:lnTo>
                    <a:pt x="325056" y="1264424"/>
                  </a:lnTo>
                  <a:lnTo>
                    <a:pt x="364909" y="1287170"/>
                  </a:lnTo>
                  <a:lnTo>
                    <a:pt x="406387" y="1307261"/>
                  </a:lnTo>
                  <a:lnTo>
                    <a:pt x="449364" y="1324571"/>
                  </a:lnTo>
                  <a:lnTo>
                    <a:pt x="493725" y="1339011"/>
                  </a:lnTo>
                  <a:lnTo>
                    <a:pt x="539356" y="1350429"/>
                  </a:lnTo>
                  <a:lnTo>
                    <a:pt x="586155" y="1358734"/>
                  </a:lnTo>
                  <a:lnTo>
                    <a:pt x="633984" y="1363802"/>
                  </a:lnTo>
                  <a:lnTo>
                    <a:pt x="682752" y="1365504"/>
                  </a:lnTo>
                  <a:lnTo>
                    <a:pt x="731507" y="1363802"/>
                  </a:lnTo>
                  <a:lnTo>
                    <a:pt x="779335" y="1358734"/>
                  </a:lnTo>
                  <a:lnTo>
                    <a:pt x="826135" y="1350429"/>
                  </a:lnTo>
                  <a:lnTo>
                    <a:pt x="871766" y="1339011"/>
                  </a:lnTo>
                  <a:lnTo>
                    <a:pt x="916127" y="1324571"/>
                  </a:lnTo>
                  <a:lnTo>
                    <a:pt x="959104" y="1307261"/>
                  </a:lnTo>
                  <a:lnTo>
                    <a:pt x="1000582" y="1287170"/>
                  </a:lnTo>
                  <a:lnTo>
                    <a:pt x="1040434" y="1264424"/>
                  </a:lnTo>
                  <a:lnTo>
                    <a:pt x="1078560" y="1239126"/>
                  </a:lnTo>
                  <a:lnTo>
                    <a:pt x="1114831" y="1211414"/>
                  </a:lnTo>
                  <a:lnTo>
                    <a:pt x="1149134" y="1181379"/>
                  </a:lnTo>
                  <a:lnTo>
                    <a:pt x="1181366" y="1149146"/>
                  </a:lnTo>
                  <a:lnTo>
                    <a:pt x="1211402" y="1114844"/>
                  </a:lnTo>
                  <a:lnTo>
                    <a:pt x="1239113" y="1078572"/>
                  </a:lnTo>
                  <a:lnTo>
                    <a:pt x="1264412" y="1040447"/>
                  </a:lnTo>
                  <a:lnTo>
                    <a:pt x="1287157" y="1000594"/>
                  </a:lnTo>
                  <a:lnTo>
                    <a:pt x="1307249" y="959116"/>
                  </a:lnTo>
                  <a:lnTo>
                    <a:pt x="1324559" y="916139"/>
                  </a:lnTo>
                  <a:lnTo>
                    <a:pt x="1338999" y="871778"/>
                  </a:lnTo>
                  <a:lnTo>
                    <a:pt x="1350416" y="826147"/>
                  </a:lnTo>
                  <a:lnTo>
                    <a:pt x="1358722" y="779348"/>
                  </a:lnTo>
                  <a:lnTo>
                    <a:pt x="1363789" y="731520"/>
                  </a:lnTo>
                  <a:lnTo>
                    <a:pt x="1365504" y="682752"/>
                  </a:lnTo>
                  <a:close/>
                </a:path>
              </a:pathLst>
            </a:custGeom>
            <a:solidFill>
              <a:srgbClr val="C72F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815715" y="1711070"/>
              <a:ext cx="1365885" cy="1365885"/>
            </a:xfrm>
            <a:custGeom>
              <a:avLst/>
              <a:gdLst/>
              <a:ahLst/>
              <a:cxnLst/>
              <a:rect l="l" t="t" r="r" b="b"/>
              <a:pathLst>
                <a:path w="1365885" h="1365885">
                  <a:moveTo>
                    <a:pt x="0" y="682751"/>
                  </a:moveTo>
                  <a:lnTo>
                    <a:pt x="1714" y="633993"/>
                  </a:lnTo>
                  <a:lnTo>
                    <a:pt x="6780" y="586160"/>
                  </a:lnTo>
                  <a:lnTo>
                    <a:pt x="15082" y="539368"/>
                  </a:lnTo>
                  <a:lnTo>
                    <a:pt x="26504" y="493732"/>
                  </a:lnTo>
                  <a:lnTo>
                    <a:pt x="40932" y="449367"/>
                  </a:lnTo>
                  <a:lnTo>
                    <a:pt x="58249" y="406390"/>
                  </a:lnTo>
                  <a:lnTo>
                    <a:pt x="78340" y="364916"/>
                  </a:lnTo>
                  <a:lnTo>
                    <a:pt x="101089" y="325060"/>
                  </a:lnTo>
                  <a:lnTo>
                    <a:pt x="126381" y="286938"/>
                  </a:lnTo>
                  <a:lnTo>
                    <a:pt x="154100" y="250665"/>
                  </a:lnTo>
                  <a:lnTo>
                    <a:pt x="184131" y="216358"/>
                  </a:lnTo>
                  <a:lnTo>
                    <a:pt x="216358" y="184131"/>
                  </a:lnTo>
                  <a:lnTo>
                    <a:pt x="250665" y="154100"/>
                  </a:lnTo>
                  <a:lnTo>
                    <a:pt x="286938" y="126381"/>
                  </a:lnTo>
                  <a:lnTo>
                    <a:pt x="325060" y="101089"/>
                  </a:lnTo>
                  <a:lnTo>
                    <a:pt x="364916" y="78340"/>
                  </a:lnTo>
                  <a:lnTo>
                    <a:pt x="406390" y="58249"/>
                  </a:lnTo>
                  <a:lnTo>
                    <a:pt x="449367" y="40932"/>
                  </a:lnTo>
                  <a:lnTo>
                    <a:pt x="493732" y="26504"/>
                  </a:lnTo>
                  <a:lnTo>
                    <a:pt x="539368" y="15082"/>
                  </a:lnTo>
                  <a:lnTo>
                    <a:pt x="586160" y="6780"/>
                  </a:lnTo>
                  <a:lnTo>
                    <a:pt x="633993" y="1714"/>
                  </a:lnTo>
                  <a:lnTo>
                    <a:pt x="682752" y="0"/>
                  </a:lnTo>
                  <a:lnTo>
                    <a:pt x="731510" y="1714"/>
                  </a:lnTo>
                  <a:lnTo>
                    <a:pt x="779343" y="6780"/>
                  </a:lnTo>
                  <a:lnTo>
                    <a:pt x="826135" y="15082"/>
                  </a:lnTo>
                  <a:lnTo>
                    <a:pt x="871771" y="26504"/>
                  </a:lnTo>
                  <a:lnTo>
                    <a:pt x="916136" y="40932"/>
                  </a:lnTo>
                  <a:lnTo>
                    <a:pt x="959113" y="58249"/>
                  </a:lnTo>
                  <a:lnTo>
                    <a:pt x="1000587" y="78340"/>
                  </a:lnTo>
                  <a:lnTo>
                    <a:pt x="1040443" y="101089"/>
                  </a:lnTo>
                  <a:lnTo>
                    <a:pt x="1078565" y="126381"/>
                  </a:lnTo>
                  <a:lnTo>
                    <a:pt x="1114838" y="154100"/>
                  </a:lnTo>
                  <a:lnTo>
                    <a:pt x="1149145" y="184131"/>
                  </a:lnTo>
                  <a:lnTo>
                    <a:pt x="1181372" y="216358"/>
                  </a:lnTo>
                  <a:lnTo>
                    <a:pt x="1211403" y="250665"/>
                  </a:lnTo>
                  <a:lnTo>
                    <a:pt x="1239122" y="286938"/>
                  </a:lnTo>
                  <a:lnTo>
                    <a:pt x="1264414" y="325060"/>
                  </a:lnTo>
                  <a:lnTo>
                    <a:pt x="1287163" y="364916"/>
                  </a:lnTo>
                  <a:lnTo>
                    <a:pt x="1307254" y="406390"/>
                  </a:lnTo>
                  <a:lnTo>
                    <a:pt x="1324571" y="449367"/>
                  </a:lnTo>
                  <a:lnTo>
                    <a:pt x="1338999" y="493732"/>
                  </a:lnTo>
                  <a:lnTo>
                    <a:pt x="1350421" y="539368"/>
                  </a:lnTo>
                  <a:lnTo>
                    <a:pt x="1358723" y="586160"/>
                  </a:lnTo>
                  <a:lnTo>
                    <a:pt x="1363789" y="633993"/>
                  </a:lnTo>
                  <a:lnTo>
                    <a:pt x="1365504" y="682751"/>
                  </a:lnTo>
                  <a:lnTo>
                    <a:pt x="1363789" y="731510"/>
                  </a:lnTo>
                  <a:lnTo>
                    <a:pt x="1358723" y="779343"/>
                  </a:lnTo>
                  <a:lnTo>
                    <a:pt x="1350421" y="826135"/>
                  </a:lnTo>
                  <a:lnTo>
                    <a:pt x="1338999" y="871771"/>
                  </a:lnTo>
                  <a:lnTo>
                    <a:pt x="1324571" y="916136"/>
                  </a:lnTo>
                  <a:lnTo>
                    <a:pt x="1307254" y="959113"/>
                  </a:lnTo>
                  <a:lnTo>
                    <a:pt x="1287163" y="1000587"/>
                  </a:lnTo>
                  <a:lnTo>
                    <a:pt x="1264414" y="1040443"/>
                  </a:lnTo>
                  <a:lnTo>
                    <a:pt x="1239122" y="1078565"/>
                  </a:lnTo>
                  <a:lnTo>
                    <a:pt x="1211403" y="1114838"/>
                  </a:lnTo>
                  <a:lnTo>
                    <a:pt x="1181372" y="1149145"/>
                  </a:lnTo>
                  <a:lnTo>
                    <a:pt x="1149145" y="1181372"/>
                  </a:lnTo>
                  <a:lnTo>
                    <a:pt x="1114838" y="1211403"/>
                  </a:lnTo>
                  <a:lnTo>
                    <a:pt x="1078565" y="1239122"/>
                  </a:lnTo>
                  <a:lnTo>
                    <a:pt x="1040443" y="1264414"/>
                  </a:lnTo>
                  <a:lnTo>
                    <a:pt x="1000587" y="1287163"/>
                  </a:lnTo>
                  <a:lnTo>
                    <a:pt x="959113" y="1307254"/>
                  </a:lnTo>
                  <a:lnTo>
                    <a:pt x="916136" y="1324571"/>
                  </a:lnTo>
                  <a:lnTo>
                    <a:pt x="871771" y="1338999"/>
                  </a:lnTo>
                  <a:lnTo>
                    <a:pt x="826135" y="1350421"/>
                  </a:lnTo>
                  <a:lnTo>
                    <a:pt x="779343" y="1358723"/>
                  </a:lnTo>
                  <a:lnTo>
                    <a:pt x="731510" y="1363789"/>
                  </a:lnTo>
                  <a:lnTo>
                    <a:pt x="682752" y="1365503"/>
                  </a:lnTo>
                  <a:lnTo>
                    <a:pt x="633993" y="1363789"/>
                  </a:lnTo>
                  <a:lnTo>
                    <a:pt x="586160" y="1358723"/>
                  </a:lnTo>
                  <a:lnTo>
                    <a:pt x="539368" y="1350421"/>
                  </a:lnTo>
                  <a:lnTo>
                    <a:pt x="493732" y="1338999"/>
                  </a:lnTo>
                  <a:lnTo>
                    <a:pt x="449367" y="1324571"/>
                  </a:lnTo>
                  <a:lnTo>
                    <a:pt x="406390" y="1307254"/>
                  </a:lnTo>
                  <a:lnTo>
                    <a:pt x="364916" y="1287163"/>
                  </a:lnTo>
                  <a:lnTo>
                    <a:pt x="325060" y="1264414"/>
                  </a:lnTo>
                  <a:lnTo>
                    <a:pt x="286938" y="1239122"/>
                  </a:lnTo>
                  <a:lnTo>
                    <a:pt x="250665" y="1211403"/>
                  </a:lnTo>
                  <a:lnTo>
                    <a:pt x="216358" y="1181372"/>
                  </a:lnTo>
                  <a:lnTo>
                    <a:pt x="184131" y="1149145"/>
                  </a:lnTo>
                  <a:lnTo>
                    <a:pt x="154100" y="1114838"/>
                  </a:lnTo>
                  <a:lnTo>
                    <a:pt x="126381" y="1078565"/>
                  </a:lnTo>
                  <a:lnTo>
                    <a:pt x="101089" y="1040443"/>
                  </a:lnTo>
                  <a:lnTo>
                    <a:pt x="78340" y="1000587"/>
                  </a:lnTo>
                  <a:lnTo>
                    <a:pt x="58249" y="959113"/>
                  </a:lnTo>
                  <a:lnTo>
                    <a:pt x="40932" y="916136"/>
                  </a:lnTo>
                  <a:lnTo>
                    <a:pt x="26504" y="871771"/>
                  </a:lnTo>
                  <a:lnTo>
                    <a:pt x="15082" y="826135"/>
                  </a:lnTo>
                  <a:lnTo>
                    <a:pt x="6780" y="779343"/>
                  </a:lnTo>
                  <a:lnTo>
                    <a:pt x="1714" y="731510"/>
                  </a:lnTo>
                  <a:lnTo>
                    <a:pt x="0" y="682751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4154678" y="2133600"/>
            <a:ext cx="687705" cy="5010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210"/>
              </a:lnSpc>
              <a:spcBef>
                <a:spcPts val="229"/>
              </a:spcBef>
            </a:pP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Ensures 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ebs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55" dirty="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i</a:t>
            </a:r>
            <a:r>
              <a:rPr sz="1100" spc="-114" dirty="0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secure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082794" y="2851276"/>
            <a:ext cx="1698625" cy="1391285"/>
            <a:chOff x="5082794" y="2851276"/>
            <a:chExt cx="1698625" cy="1391285"/>
          </a:xfrm>
        </p:grpSpPr>
        <p:sp>
          <p:nvSpPr>
            <p:cNvPr id="28" name="object 28"/>
            <p:cNvSpPr/>
            <p:nvPr/>
          </p:nvSpPr>
          <p:spPr>
            <a:xfrm>
              <a:off x="5082794" y="2863976"/>
              <a:ext cx="1685925" cy="1365885"/>
            </a:xfrm>
            <a:custGeom>
              <a:avLst/>
              <a:gdLst/>
              <a:ahLst/>
              <a:cxnLst/>
              <a:rect l="l" t="t" r="r" b="b"/>
              <a:pathLst>
                <a:path w="1685925" h="1365885">
                  <a:moveTo>
                    <a:pt x="248285" y="927354"/>
                  </a:moveTo>
                  <a:lnTo>
                    <a:pt x="92710" y="825373"/>
                  </a:lnTo>
                  <a:lnTo>
                    <a:pt x="110617" y="880618"/>
                  </a:lnTo>
                  <a:lnTo>
                    <a:pt x="0" y="916559"/>
                  </a:lnTo>
                  <a:lnTo>
                    <a:pt x="53721" y="1081913"/>
                  </a:lnTo>
                  <a:lnTo>
                    <a:pt x="164465" y="1045972"/>
                  </a:lnTo>
                  <a:lnTo>
                    <a:pt x="182372" y="1101090"/>
                  </a:lnTo>
                  <a:lnTo>
                    <a:pt x="248285" y="927354"/>
                  </a:lnTo>
                  <a:close/>
                </a:path>
                <a:path w="1685925" h="1365885">
                  <a:moveTo>
                    <a:pt x="1685671" y="682752"/>
                  </a:moveTo>
                  <a:lnTo>
                    <a:pt x="1683943" y="633996"/>
                  </a:lnTo>
                  <a:lnTo>
                    <a:pt x="1678876" y="586168"/>
                  </a:lnTo>
                  <a:lnTo>
                    <a:pt x="1670570" y="539369"/>
                  </a:lnTo>
                  <a:lnTo>
                    <a:pt x="1659153" y="493737"/>
                  </a:lnTo>
                  <a:lnTo>
                    <a:pt x="1644713" y="449376"/>
                  </a:lnTo>
                  <a:lnTo>
                    <a:pt x="1627390" y="406400"/>
                  </a:lnTo>
                  <a:lnTo>
                    <a:pt x="1607286" y="364921"/>
                  </a:lnTo>
                  <a:lnTo>
                    <a:pt x="1584528" y="325069"/>
                  </a:lnTo>
                  <a:lnTo>
                    <a:pt x="1559229" y="286943"/>
                  </a:lnTo>
                  <a:lnTo>
                    <a:pt x="1531493" y="250672"/>
                  </a:lnTo>
                  <a:lnTo>
                    <a:pt x="1501444" y="216369"/>
                  </a:lnTo>
                  <a:lnTo>
                    <a:pt x="1469199" y="184137"/>
                  </a:lnTo>
                  <a:lnTo>
                    <a:pt x="1434871" y="154101"/>
                  </a:lnTo>
                  <a:lnTo>
                    <a:pt x="1398587" y="126390"/>
                  </a:lnTo>
                  <a:lnTo>
                    <a:pt x="1360436" y="101092"/>
                  </a:lnTo>
                  <a:lnTo>
                    <a:pt x="1320558" y="78346"/>
                  </a:lnTo>
                  <a:lnTo>
                    <a:pt x="1279067" y="58254"/>
                  </a:lnTo>
                  <a:lnTo>
                    <a:pt x="1236065" y="40944"/>
                  </a:lnTo>
                  <a:lnTo>
                    <a:pt x="1191666" y="26504"/>
                  </a:lnTo>
                  <a:lnTo>
                    <a:pt x="1146009" y="15087"/>
                  </a:lnTo>
                  <a:lnTo>
                    <a:pt x="1099185" y="6781"/>
                  </a:lnTo>
                  <a:lnTo>
                    <a:pt x="1051318" y="1714"/>
                  </a:lnTo>
                  <a:lnTo>
                    <a:pt x="1002538" y="0"/>
                  </a:lnTo>
                  <a:lnTo>
                    <a:pt x="953744" y="1714"/>
                  </a:lnTo>
                  <a:lnTo>
                    <a:pt x="905878" y="6781"/>
                  </a:lnTo>
                  <a:lnTo>
                    <a:pt x="859053" y="15087"/>
                  </a:lnTo>
                  <a:lnTo>
                    <a:pt x="813396" y="26504"/>
                  </a:lnTo>
                  <a:lnTo>
                    <a:pt x="768997" y="40944"/>
                  </a:lnTo>
                  <a:lnTo>
                    <a:pt x="725995" y="58254"/>
                  </a:lnTo>
                  <a:lnTo>
                    <a:pt x="684504" y="78346"/>
                  </a:lnTo>
                  <a:lnTo>
                    <a:pt x="644626" y="101092"/>
                  </a:lnTo>
                  <a:lnTo>
                    <a:pt x="606475" y="126390"/>
                  </a:lnTo>
                  <a:lnTo>
                    <a:pt x="570191" y="154101"/>
                  </a:lnTo>
                  <a:lnTo>
                    <a:pt x="535863" y="184137"/>
                  </a:lnTo>
                  <a:lnTo>
                    <a:pt x="503618" y="216369"/>
                  </a:lnTo>
                  <a:lnTo>
                    <a:pt x="473570" y="250672"/>
                  </a:lnTo>
                  <a:lnTo>
                    <a:pt x="445833" y="286943"/>
                  </a:lnTo>
                  <a:lnTo>
                    <a:pt x="420535" y="325069"/>
                  </a:lnTo>
                  <a:lnTo>
                    <a:pt x="397776" y="364921"/>
                  </a:lnTo>
                  <a:lnTo>
                    <a:pt x="377672" y="406400"/>
                  </a:lnTo>
                  <a:lnTo>
                    <a:pt x="360349" y="449376"/>
                  </a:lnTo>
                  <a:lnTo>
                    <a:pt x="345909" y="493737"/>
                  </a:lnTo>
                  <a:lnTo>
                    <a:pt x="334492" y="539369"/>
                  </a:lnTo>
                  <a:lnTo>
                    <a:pt x="326186" y="586168"/>
                  </a:lnTo>
                  <a:lnTo>
                    <a:pt x="321119" y="633996"/>
                  </a:lnTo>
                  <a:lnTo>
                    <a:pt x="319405" y="682752"/>
                  </a:lnTo>
                  <a:lnTo>
                    <a:pt x="321119" y="731520"/>
                  </a:lnTo>
                  <a:lnTo>
                    <a:pt x="326186" y="779348"/>
                  </a:lnTo>
                  <a:lnTo>
                    <a:pt x="334492" y="826147"/>
                  </a:lnTo>
                  <a:lnTo>
                    <a:pt x="345909" y="871778"/>
                  </a:lnTo>
                  <a:lnTo>
                    <a:pt x="360349" y="916139"/>
                  </a:lnTo>
                  <a:lnTo>
                    <a:pt x="377672" y="959116"/>
                  </a:lnTo>
                  <a:lnTo>
                    <a:pt x="397776" y="1000594"/>
                  </a:lnTo>
                  <a:lnTo>
                    <a:pt x="420535" y="1040447"/>
                  </a:lnTo>
                  <a:lnTo>
                    <a:pt x="445833" y="1078572"/>
                  </a:lnTo>
                  <a:lnTo>
                    <a:pt x="473570" y="1114844"/>
                  </a:lnTo>
                  <a:lnTo>
                    <a:pt x="503618" y="1149146"/>
                  </a:lnTo>
                  <a:lnTo>
                    <a:pt x="535863" y="1181379"/>
                  </a:lnTo>
                  <a:lnTo>
                    <a:pt x="570191" y="1211414"/>
                  </a:lnTo>
                  <a:lnTo>
                    <a:pt x="606475" y="1239126"/>
                  </a:lnTo>
                  <a:lnTo>
                    <a:pt x="644626" y="1264424"/>
                  </a:lnTo>
                  <a:lnTo>
                    <a:pt x="684504" y="1287170"/>
                  </a:lnTo>
                  <a:lnTo>
                    <a:pt x="725995" y="1307261"/>
                  </a:lnTo>
                  <a:lnTo>
                    <a:pt x="768997" y="1324571"/>
                  </a:lnTo>
                  <a:lnTo>
                    <a:pt x="813396" y="1339011"/>
                  </a:lnTo>
                  <a:lnTo>
                    <a:pt x="859053" y="1350429"/>
                  </a:lnTo>
                  <a:lnTo>
                    <a:pt x="905878" y="1358734"/>
                  </a:lnTo>
                  <a:lnTo>
                    <a:pt x="953744" y="1363802"/>
                  </a:lnTo>
                  <a:lnTo>
                    <a:pt x="1002538" y="1365504"/>
                  </a:lnTo>
                  <a:lnTo>
                    <a:pt x="1051318" y="1363802"/>
                  </a:lnTo>
                  <a:lnTo>
                    <a:pt x="1099185" y="1358734"/>
                  </a:lnTo>
                  <a:lnTo>
                    <a:pt x="1146009" y="1350429"/>
                  </a:lnTo>
                  <a:lnTo>
                    <a:pt x="1191666" y="1339011"/>
                  </a:lnTo>
                  <a:lnTo>
                    <a:pt x="1236065" y="1324571"/>
                  </a:lnTo>
                  <a:lnTo>
                    <a:pt x="1279067" y="1307261"/>
                  </a:lnTo>
                  <a:lnTo>
                    <a:pt x="1320558" y="1287170"/>
                  </a:lnTo>
                  <a:lnTo>
                    <a:pt x="1360436" y="1264424"/>
                  </a:lnTo>
                  <a:lnTo>
                    <a:pt x="1398587" y="1239126"/>
                  </a:lnTo>
                  <a:lnTo>
                    <a:pt x="1434871" y="1211414"/>
                  </a:lnTo>
                  <a:lnTo>
                    <a:pt x="1469199" y="1181379"/>
                  </a:lnTo>
                  <a:lnTo>
                    <a:pt x="1501444" y="1149146"/>
                  </a:lnTo>
                  <a:lnTo>
                    <a:pt x="1531493" y="1114844"/>
                  </a:lnTo>
                  <a:lnTo>
                    <a:pt x="1559229" y="1078572"/>
                  </a:lnTo>
                  <a:lnTo>
                    <a:pt x="1584528" y="1040447"/>
                  </a:lnTo>
                  <a:lnTo>
                    <a:pt x="1607286" y="1000594"/>
                  </a:lnTo>
                  <a:lnTo>
                    <a:pt x="1627390" y="959116"/>
                  </a:lnTo>
                  <a:lnTo>
                    <a:pt x="1644713" y="916139"/>
                  </a:lnTo>
                  <a:lnTo>
                    <a:pt x="1659153" y="871778"/>
                  </a:lnTo>
                  <a:lnTo>
                    <a:pt x="1670570" y="826147"/>
                  </a:lnTo>
                  <a:lnTo>
                    <a:pt x="1678876" y="779348"/>
                  </a:lnTo>
                  <a:lnTo>
                    <a:pt x="1683943" y="731520"/>
                  </a:lnTo>
                  <a:lnTo>
                    <a:pt x="1685671" y="682752"/>
                  </a:lnTo>
                  <a:close/>
                </a:path>
              </a:pathLst>
            </a:custGeom>
            <a:solidFill>
              <a:srgbClr val="9036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02199" y="2863976"/>
              <a:ext cx="1366520" cy="1365885"/>
            </a:xfrm>
            <a:custGeom>
              <a:avLst/>
              <a:gdLst/>
              <a:ahLst/>
              <a:cxnLst/>
              <a:rect l="l" t="t" r="r" b="b"/>
              <a:pathLst>
                <a:path w="1366520" h="1365885">
                  <a:moveTo>
                    <a:pt x="0" y="682751"/>
                  </a:moveTo>
                  <a:lnTo>
                    <a:pt x="1715" y="633993"/>
                  </a:lnTo>
                  <a:lnTo>
                    <a:pt x="6783" y="586160"/>
                  </a:lnTo>
                  <a:lnTo>
                    <a:pt x="15088" y="539368"/>
                  </a:lnTo>
                  <a:lnTo>
                    <a:pt x="26516" y="493732"/>
                  </a:lnTo>
                  <a:lnTo>
                    <a:pt x="40950" y="449367"/>
                  </a:lnTo>
                  <a:lnTo>
                    <a:pt x="58275" y="406390"/>
                  </a:lnTo>
                  <a:lnTo>
                    <a:pt x="78375" y="364916"/>
                  </a:lnTo>
                  <a:lnTo>
                    <a:pt x="101135" y="325060"/>
                  </a:lnTo>
                  <a:lnTo>
                    <a:pt x="126439" y="286938"/>
                  </a:lnTo>
                  <a:lnTo>
                    <a:pt x="154172" y="250665"/>
                  </a:lnTo>
                  <a:lnTo>
                    <a:pt x="184218" y="216358"/>
                  </a:lnTo>
                  <a:lnTo>
                    <a:pt x="216461" y="184131"/>
                  </a:lnTo>
                  <a:lnTo>
                    <a:pt x="250787" y="154100"/>
                  </a:lnTo>
                  <a:lnTo>
                    <a:pt x="287079" y="126381"/>
                  </a:lnTo>
                  <a:lnTo>
                    <a:pt x="325222" y="101089"/>
                  </a:lnTo>
                  <a:lnTo>
                    <a:pt x="365100" y="78340"/>
                  </a:lnTo>
                  <a:lnTo>
                    <a:pt x="406598" y="58249"/>
                  </a:lnTo>
                  <a:lnTo>
                    <a:pt x="449601" y="40932"/>
                  </a:lnTo>
                  <a:lnTo>
                    <a:pt x="493992" y="26504"/>
                  </a:lnTo>
                  <a:lnTo>
                    <a:pt x="539656" y="15082"/>
                  </a:lnTo>
                  <a:lnTo>
                    <a:pt x="586478" y="6780"/>
                  </a:lnTo>
                  <a:lnTo>
                    <a:pt x="634342" y="1714"/>
                  </a:lnTo>
                  <a:lnTo>
                    <a:pt x="683133" y="0"/>
                  </a:lnTo>
                  <a:lnTo>
                    <a:pt x="731923" y="1714"/>
                  </a:lnTo>
                  <a:lnTo>
                    <a:pt x="779787" y="6780"/>
                  </a:lnTo>
                  <a:lnTo>
                    <a:pt x="826609" y="15082"/>
                  </a:lnTo>
                  <a:lnTo>
                    <a:pt x="872273" y="26504"/>
                  </a:lnTo>
                  <a:lnTo>
                    <a:pt x="916664" y="40932"/>
                  </a:lnTo>
                  <a:lnTo>
                    <a:pt x="959667" y="58249"/>
                  </a:lnTo>
                  <a:lnTo>
                    <a:pt x="1001165" y="78340"/>
                  </a:lnTo>
                  <a:lnTo>
                    <a:pt x="1041043" y="101089"/>
                  </a:lnTo>
                  <a:lnTo>
                    <a:pt x="1079186" y="126381"/>
                  </a:lnTo>
                  <a:lnTo>
                    <a:pt x="1115478" y="154100"/>
                  </a:lnTo>
                  <a:lnTo>
                    <a:pt x="1149804" y="184131"/>
                  </a:lnTo>
                  <a:lnTo>
                    <a:pt x="1182047" y="216358"/>
                  </a:lnTo>
                  <a:lnTo>
                    <a:pt x="1212093" y="250665"/>
                  </a:lnTo>
                  <a:lnTo>
                    <a:pt x="1239826" y="286938"/>
                  </a:lnTo>
                  <a:lnTo>
                    <a:pt x="1265130" y="325060"/>
                  </a:lnTo>
                  <a:lnTo>
                    <a:pt x="1287890" y="364916"/>
                  </a:lnTo>
                  <a:lnTo>
                    <a:pt x="1307990" y="406390"/>
                  </a:lnTo>
                  <a:lnTo>
                    <a:pt x="1325315" y="449367"/>
                  </a:lnTo>
                  <a:lnTo>
                    <a:pt x="1339749" y="493732"/>
                  </a:lnTo>
                  <a:lnTo>
                    <a:pt x="1351177" y="539368"/>
                  </a:lnTo>
                  <a:lnTo>
                    <a:pt x="1359482" y="586160"/>
                  </a:lnTo>
                  <a:lnTo>
                    <a:pt x="1364550" y="633993"/>
                  </a:lnTo>
                  <a:lnTo>
                    <a:pt x="1366266" y="682751"/>
                  </a:lnTo>
                  <a:lnTo>
                    <a:pt x="1364550" y="731510"/>
                  </a:lnTo>
                  <a:lnTo>
                    <a:pt x="1359482" y="779343"/>
                  </a:lnTo>
                  <a:lnTo>
                    <a:pt x="1351177" y="826135"/>
                  </a:lnTo>
                  <a:lnTo>
                    <a:pt x="1339749" y="871771"/>
                  </a:lnTo>
                  <a:lnTo>
                    <a:pt x="1325315" y="916136"/>
                  </a:lnTo>
                  <a:lnTo>
                    <a:pt x="1307990" y="959113"/>
                  </a:lnTo>
                  <a:lnTo>
                    <a:pt x="1287890" y="1000587"/>
                  </a:lnTo>
                  <a:lnTo>
                    <a:pt x="1265130" y="1040443"/>
                  </a:lnTo>
                  <a:lnTo>
                    <a:pt x="1239826" y="1078565"/>
                  </a:lnTo>
                  <a:lnTo>
                    <a:pt x="1212093" y="1114838"/>
                  </a:lnTo>
                  <a:lnTo>
                    <a:pt x="1182047" y="1149145"/>
                  </a:lnTo>
                  <a:lnTo>
                    <a:pt x="1149804" y="1181372"/>
                  </a:lnTo>
                  <a:lnTo>
                    <a:pt x="1115478" y="1211403"/>
                  </a:lnTo>
                  <a:lnTo>
                    <a:pt x="1079186" y="1239122"/>
                  </a:lnTo>
                  <a:lnTo>
                    <a:pt x="1041043" y="1264414"/>
                  </a:lnTo>
                  <a:lnTo>
                    <a:pt x="1001165" y="1287163"/>
                  </a:lnTo>
                  <a:lnTo>
                    <a:pt x="959667" y="1307254"/>
                  </a:lnTo>
                  <a:lnTo>
                    <a:pt x="916664" y="1324571"/>
                  </a:lnTo>
                  <a:lnTo>
                    <a:pt x="872273" y="1338999"/>
                  </a:lnTo>
                  <a:lnTo>
                    <a:pt x="826609" y="1350421"/>
                  </a:lnTo>
                  <a:lnTo>
                    <a:pt x="779787" y="1358723"/>
                  </a:lnTo>
                  <a:lnTo>
                    <a:pt x="731923" y="1363789"/>
                  </a:lnTo>
                  <a:lnTo>
                    <a:pt x="683133" y="1365503"/>
                  </a:lnTo>
                  <a:lnTo>
                    <a:pt x="634342" y="1363789"/>
                  </a:lnTo>
                  <a:lnTo>
                    <a:pt x="586478" y="1358723"/>
                  </a:lnTo>
                  <a:lnTo>
                    <a:pt x="539656" y="1350421"/>
                  </a:lnTo>
                  <a:lnTo>
                    <a:pt x="493992" y="1338999"/>
                  </a:lnTo>
                  <a:lnTo>
                    <a:pt x="449601" y="1324571"/>
                  </a:lnTo>
                  <a:lnTo>
                    <a:pt x="406598" y="1307254"/>
                  </a:lnTo>
                  <a:lnTo>
                    <a:pt x="365100" y="1287163"/>
                  </a:lnTo>
                  <a:lnTo>
                    <a:pt x="325222" y="1264414"/>
                  </a:lnTo>
                  <a:lnTo>
                    <a:pt x="287079" y="1239122"/>
                  </a:lnTo>
                  <a:lnTo>
                    <a:pt x="250787" y="1211403"/>
                  </a:lnTo>
                  <a:lnTo>
                    <a:pt x="216461" y="1181372"/>
                  </a:lnTo>
                  <a:lnTo>
                    <a:pt x="184218" y="1149145"/>
                  </a:lnTo>
                  <a:lnTo>
                    <a:pt x="154172" y="1114838"/>
                  </a:lnTo>
                  <a:lnTo>
                    <a:pt x="126439" y="1078565"/>
                  </a:lnTo>
                  <a:lnTo>
                    <a:pt x="101135" y="1040443"/>
                  </a:lnTo>
                  <a:lnTo>
                    <a:pt x="78375" y="1000587"/>
                  </a:lnTo>
                  <a:lnTo>
                    <a:pt x="58275" y="959113"/>
                  </a:lnTo>
                  <a:lnTo>
                    <a:pt x="40950" y="916136"/>
                  </a:lnTo>
                  <a:lnTo>
                    <a:pt x="26516" y="871771"/>
                  </a:lnTo>
                  <a:lnTo>
                    <a:pt x="15088" y="826135"/>
                  </a:lnTo>
                  <a:lnTo>
                    <a:pt x="6783" y="779343"/>
                  </a:lnTo>
                  <a:lnTo>
                    <a:pt x="1715" y="731510"/>
                  </a:lnTo>
                  <a:lnTo>
                    <a:pt x="0" y="682751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744717" y="3286759"/>
            <a:ext cx="681355" cy="5010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065" marR="5080" indent="-635" algn="ctr">
              <a:lnSpc>
                <a:spcPts val="1210"/>
              </a:lnSpc>
              <a:spcBef>
                <a:spcPts val="229"/>
              </a:spcBef>
            </a:pP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Avoids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du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00" spc="55" dirty="0">
                <a:solidFill>
                  <a:srgbClr val="FFFFFF"/>
                </a:solidFill>
                <a:latin typeface="Verdana"/>
                <a:cs typeface="Verdana"/>
              </a:rPr>
              <a:t>cat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content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4783709" y="4530978"/>
            <a:ext cx="1391285" cy="1576705"/>
            <a:chOff x="4783709" y="4530978"/>
            <a:chExt cx="1391285" cy="1576705"/>
          </a:xfrm>
        </p:grpSpPr>
        <p:sp>
          <p:nvSpPr>
            <p:cNvPr id="32" name="object 32"/>
            <p:cNvSpPr/>
            <p:nvPr/>
          </p:nvSpPr>
          <p:spPr>
            <a:xfrm>
              <a:off x="4796409" y="4530978"/>
              <a:ext cx="1365885" cy="1564005"/>
            </a:xfrm>
            <a:custGeom>
              <a:avLst/>
              <a:gdLst/>
              <a:ahLst/>
              <a:cxnLst/>
              <a:rect l="l" t="t" r="r" b="b"/>
              <a:pathLst>
                <a:path w="1365885" h="1564004">
                  <a:moveTo>
                    <a:pt x="265303" y="60071"/>
                  </a:moveTo>
                  <a:lnTo>
                    <a:pt x="218440" y="94234"/>
                  </a:lnTo>
                  <a:lnTo>
                    <a:pt x="149987" y="0"/>
                  </a:lnTo>
                  <a:lnTo>
                    <a:pt x="9271" y="102235"/>
                  </a:lnTo>
                  <a:lnTo>
                    <a:pt x="77724" y="196469"/>
                  </a:lnTo>
                  <a:lnTo>
                    <a:pt x="30861" y="230505"/>
                  </a:lnTo>
                  <a:lnTo>
                    <a:pt x="216535" y="239522"/>
                  </a:lnTo>
                  <a:lnTo>
                    <a:pt x="265303" y="60071"/>
                  </a:lnTo>
                  <a:close/>
                </a:path>
                <a:path w="1365885" h="1564004">
                  <a:moveTo>
                    <a:pt x="1365504" y="881126"/>
                  </a:moveTo>
                  <a:lnTo>
                    <a:pt x="1363789" y="832370"/>
                  </a:lnTo>
                  <a:lnTo>
                    <a:pt x="1358722" y="784542"/>
                  </a:lnTo>
                  <a:lnTo>
                    <a:pt x="1350416" y="737743"/>
                  </a:lnTo>
                  <a:lnTo>
                    <a:pt x="1338999" y="692111"/>
                  </a:lnTo>
                  <a:lnTo>
                    <a:pt x="1324559" y="647750"/>
                  </a:lnTo>
                  <a:lnTo>
                    <a:pt x="1307249" y="604774"/>
                  </a:lnTo>
                  <a:lnTo>
                    <a:pt x="1287157" y="563295"/>
                  </a:lnTo>
                  <a:lnTo>
                    <a:pt x="1264412" y="523443"/>
                  </a:lnTo>
                  <a:lnTo>
                    <a:pt x="1239113" y="485317"/>
                  </a:lnTo>
                  <a:lnTo>
                    <a:pt x="1211402" y="449046"/>
                  </a:lnTo>
                  <a:lnTo>
                    <a:pt x="1181366" y="414743"/>
                  </a:lnTo>
                  <a:lnTo>
                    <a:pt x="1149134" y="382511"/>
                  </a:lnTo>
                  <a:lnTo>
                    <a:pt x="1114831" y="352475"/>
                  </a:lnTo>
                  <a:lnTo>
                    <a:pt x="1078560" y="324764"/>
                  </a:lnTo>
                  <a:lnTo>
                    <a:pt x="1040434" y="299466"/>
                  </a:lnTo>
                  <a:lnTo>
                    <a:pt x="1000582" y="276720"/>
                  </a:lnTo>
                  <a:lnTo>
                    <a:pt x="959104" y="256628"/>
                  </a:lnTo>
                  <a:lnTo>
                    <a:pt x="916127" y="239318"/>
                  </a:lnTo>
                  <a:lnTo>
                    <a:pt x="871766" y="224878"/>
                  </a:lnTo>
                  <a:lnTo>
                    <a:pt x="826135" y="213461"/>
                  </a:lnTo>
                  <a:lnTo>
                    <a:pt x="779335" y="205155"/>
                  </a:lnTo>
                  <a:lnTo>
                    <a:pt x="731507" y="200088"/>
                  </a:lnTo>
                  <a:lnTo>
                    <a:pt x="682752" y="198374"/>
                  </a:lnTo>
                  <a:lnTo>
                    <a:pt x="633984" y="200088"/>
                  </a:lnTo>
                  <a:lnTo>
                    <a:pt x="586155" y="205155"/>
                  </a:lnTo>
                  <a:lnTo>
                    <a:pt x="539356" y="213461"/>
                  </a:lnTo>
                  <a:lnTo>
                    <a:pt x="493725" y="224878"/>
                  </a:lnTo>
                  <a:lnTo>
                    <a:pt x="449364" y="239318"/>
                  </a:lnTo>
                  <a:lnTo>
                    <a:pt x="406387" y="256628"/>
                  </a:lnTo>
                  <a:lnTo>
                    <a:pt x="364909" y="276720"/>
                  </a:lnTo>
                  <a:lnTo>
                    <a:pt x="325056" y="299466"/>
                  </a:lnTo>
                  <a:lnTo>
                    <a:pt x="286931" y="324764"/>
                  </a:lnTo>
                  <a:lnTo>
                    <a:pt x="250659" y="352475"/>
                  </a:lnTo>
                  <a:lnTo>
                    <a:pt x="216357" y="382511"/>
                  </a:lnTo>
                  <a:lnTo>
                    <a:pt x="184124" y="414743"/>
                  </a:lnTo>
                  <a:lnTo>
                    <a:pt x="154089" y="449046"/>
                  </a:lnTo>
                  <a:lnTo>
                    <a:pt x="126377" y="485317"/>
                  </a:lnTo>
                  <a:lnTo>
                    <a:pt x="101079" y="523443"/>
                  </a:lnTo>
                  <a:lnTo>
                    <a:pt x="78333" y="563295"/>
                  </a:lnTo>
                  <a:lnTo>
                    <a:pt x="58242" y="604774"/>
                  </a:lnTo>
                  <a:lnTo>
                    <a:pt x="40932" y="647750"/>
                  </a:lnTo>
                  <a:lnTo>
                    <a:pt x="26492" y="692111"/>
                  </a:lnTo>
                  <a:lnTo>
                    <a:pt x="15074" y="737743"/>
                  </a:lnTo>
                  <a:lnTo>
                    <a:pt x="6769" y="784542"/>
                  </a:lnTo>
                  <a:lnTo>
                    <a:pt x="1701" y="832370"/>
                  </a:lnTo>
                  <a:lnTo>
                    <a:pt x="0" y="881126"/>
                  </a:lnTo>
                  <a:lnTo>
                    <a:pt x="1701" y="929894"/>
                  </a:lnTo>
                  <a:lnTo>
                    <a:pt x="6769" y="977722"/>
                  </a:lnTo>
                  <a:lnTo>
                    <a:pt x="15074" y="1024521"/>
                  </a:lnTo>
                  <a:lnTo>
                    <a:pt x="26492" y="1070152"/>
                  </a:lnTo>
                  <a:lnTo>
                    <a:pt x="40932" y="1114526"/>
                  </a:lnTo>
                  <a:lnTo>
                    <a:pt x="58242" y="1157503"/>
                  </a:lnTo>
                  <a:lnTo>
                    <a:pt x="78333" y="1198968"/>
                  </a:lnTo>
                  <a:lnTo>
                    <a:pt x="101079" y="1238834"/>
                  </a:lnTo>
                  <a:lnTo>
                    <a:pt x="126377" y="1276946"/>
                  </a:lnTo>
                  <a:lnTo>
                    <a:pt x="154089" y="1313218"/>
                  </a:lnTo>
                  <a:lnTo>
                    <a:pt x="184124" y="1347533"/>
                  </a:lnTo>
                  <a:lnTo>
                    <a:pt x="216357" y="1379753"/>
                  </a:lnTo>
                  <a:lnTo>
                    <a:pt x="250659" y="1409788"/>
                  </a:lnTo>
                  <a:lnTo>
                    <a:pt x="286931" y="1437513"/>
                  </a:lnTo>
                  <a:lnTo>
                    <a:pt x="325056" y="1462798"/>
                  </a:lnTo>
                  <a:lnTo>
                    <a:pt x="364909" y="1485544"/>
                  </a:lnTo>
                  <a:lnTo>
                    <a:pt x="406387" y="1505635"/>
                  </a:lnTo>
                  <a:lnTo>
                    <a:pt x="449364" y="1522958"/>
                  </a:lnTo>
                  <a:lnTo>
                    <a:pt x="493725" y="1537385"/>
                  </a:lnTo>
                  <a:lnTo>
                    <a:pt x="539356" y="1548803"/>
                  </a:lnTo>
                  <a:lnTo>
                    <a:pt x="586155" y="1557108"/>
                  </a:lnTo>
                  <a:lnTo>
                    <a:pt x="633984" y="1562176"/>
                  </a:lnTo>
                  <a:lnTo>
                    <a:pt x="682752" y="1563878"/>
                  </a:lnTo>
                  <a:lnTo>
                    <a:pt x="731507" y="1562176"/>
                  </a:lnTo>
                  <a:lnTo>
                    <a:pt x="779335" y="1557108"/>
                  </a:lnTo>
                  <a:lnTo>
                    <a:pt x="826135" y="1548803"/>
                  </a:lnTo>
                  <a:lnTo>
                    <a:pt x="871766" y="1537385"/>
                  </a:lnTo>
                  <a:lnTo>
                    <a:pt x="916127" y="1522958"/>
                  </a:lnTo>
                  <a:lnTo>
                    <a:pt x="959104" y="1505635"/>
                  </a:lnTo>
                  <a:lnTo>
                    <a:pt x="1000582" y="1485544"/>
                  </a:lnTo>
                  <a:lnTo>
                    <a:pt x="1040434" y="1462798"/>
                  </a:lnTo>
                  <a:lnTo>
                    <a:pt x="1078560" y="1437513"/>
                  </a:lnTo>
                  <a:lnTo>
                    <a:pt x="1114831" y="1409788"/>
                  </a:lnTo>
                  <a:lnTo>
                    <a:pt x="1149134" y="1379753"/>
                  </a:lnTo>
                  <a:lnTo>
                    <a:pt x="1181366" y="1347533"/>
                  </a:lnTo>
                  <a:lnTo>
                    <a:pt x="1211402" y="1313218"/>
                  </a:lnTo>
                  <a:lnTo>
                    <a:pt x="1239113" y="1276946"/>
                  </a:lnTo>
                  <a:lnTo>
                    <a:pt x="1264412" y="1238834"/>
                  </a:lnTo>
                  <a:lnTo>
                    <a:pt x="1287157" y="1198968"/>
                  </a:lnTo>
                  <a:lnTo>
                    <a:pt x="1307249" y="1157503"/>
                  </a:lnTo>
                  <a:lnTo>
                    <a:pt x="1324559" y="1114526"/>
                  </a:lnTo>
                  <a:lnTo>
                    <a:pt x="1338999" y="1070152"/>
                  </a:lnTo>
                  <a:lnTo>
                    <a:pt x="1350416" y="1024521"/>
                  </a:lnTo>
                  <a:lnTo>
                    <a:pt x="1358722" y="977722"/>
                  </a:lnTo>
                  <a:lnTo>
                    <a:pt x="1363789" y="929894"/>
                  </a:lnTo>
                  <a:lnTo>
                    <a:pt x="1365504" y="881126"/>
                  </a:lnTo>
                  <a:close/>
                </a:path>
              </a:pathLst>
            </a:custGeom>
            <a:solidFill>
              <a:srgbClr val="583D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796409" y="4729352"/>
              <a:ext cx="1365885" cy="1365885"/>
            </a:xfrm>
            <a:custGeom>
              <a:avLst/>
              <a:gdLst/>
              <a:ahLst/>
              <a:cxnLst/>
              <a:rect l="l" t="t" r="r" b="b"/>
              <a:pathLst>
                <a:path w="1365885" h="1365885">
                  <a:moveTo>
                    <a:pt x="0" y="682752"/>
                  </a:moveTo>
                  <a:lnTo>
                    <a:pt x="1714" y="633993"/>
                  </a:lnTo>
                  <a:lnTo>
                    <a:pt x="6780" y="586160"/>
                  </a:lnTo>
                  <a:lnTo>
                    <a:pt x="15082" y="539368"/>
                  </a:lnTo>
                  <a:lnTo>
                    <a:pt x="26504" y="493732"/>
                  </a:lnTo>
                  <a:lnTo>
                    <a:pt x="40932" y="449367"/>
                  </a:lnTo>
                  <a:lnTo>
                    <a:pt x="58249" y="406390"/>
                  </a:lnTo>
                  <a:lnTo>
                    <a:pt x="78340" y="364916"/>
                  </a:lnTo>
                  <a:lnTo>
                    <a:pt x="101089" y="325060"/>
                  </a:lnTo>
                  <a:lnTo>
                    <a:pt x="126381" y="286938"/>
                  </a:lnTo>
                  <a:lnTo>
                    <a:pt x="154100" y="250665"/>
                  </a:lnTo>
                  <a:lnTo>
                    <a:pt x="184131" y="216358"/>
                  </a:lnTo>
                  <a:lnTo>
                    <a:pt x="216358" y="184131"/>
                  </a:lnTo>
                  <a:lnTo>
                    <a:pt x="250665" y="154100"/>
                  </a:lnTo>
                  <a:lnTo>
                    <a:pt x="286938" y="126381"/>
                  </a:lnTo>
                  <a:lnTo>
                    <a:pt x="325060" y="101089"/>
                  </a:lnTo>
                  <a:lnTo>
                    <a:pt x="364916" y="78340"/>
                  </a:lnTo>
                  <a:lnTo>
                    <a:pt x="406390" y="58249"/>
                  </a:lnTo>
                  <a:lnTo>
                    <a:pt x="449367" y="40932"/>
                  </a:lnTo>
                  <a:lnTo>
                    <a:pt x="493732" y="26504"/>
                  </a:lnTo>
                  <a:lnTo>
                    <a:pt x="539368" y="15082"/>
                  </a:lnTo>
                  <a:lnTo>
                    <a:pt x="586160" y="6780"/>
                  </a:lnTo>
                  <a:lnTo>
                    <a:pt x="633993" y="1714"/>
                  </a:lnTo>
                  <a:lnTo>
                    <a:pt x="682752" y="0"/>
                  </a:lnTo>
                  <a:lnTo>
                    <a:pt x="731510" y="1714"/>
                  </a:lnTo>
                  <a:lnTo>
                    <a:pt x="779343" y="6780"/>
                  </a:lnTo>
                  <a:lnTo>
                    <a:pt x="826135" y="15082"/>
                  </a:lnTo>
                  <a:lnTo>
                    <a:pt x="871771" y="26504"/>
                  </a:lnTo>
                  <a:lnTo>
                    <a:pt x="916136" y="40932"/>
                  </a:lnTo>
                  <a:lnTo>
                    <a:pt x="959113" y="58249"/>
                  </a:lnTo>
                  <a:lnTo>
                    <a:pt x="1000587" y="78340"/>
                  </a:lnTo>
                  <a:lnTo>
                    <a:pt x="1040443" y="101089"/>
                  </a:lnTo>
                  <a:lnTo>
                    <a:pt x="1078565" y="126381"/>
                  </a:lnTo>
                  <a:lnTo>
                    <a:pt x="1114838" y="154100"/>
                  </a:lnTo>
                  <a:lnTo>
                    <a:pt x="1149145" y="184131"/>
                  </a:lnTo>
                  <a:lnTo>
                    <a:pt x="1181372" y="216358"/>
                  </a:lnTo>
                  <a:lnTo>
                    <a:pt x="1211403" y="250665"/>
                  </a:lnTo>
                  <a:lnTo>
                    <a:pt x="1239122" y="286938"/>
                  </a:lnTo>
                  <a:lnTo>
                    <a:pt x="1264414" y="325060"/>
                  </a:lnTo>
                  <a:lnTo>
                    <a:pt x="1287163" y="364916"/>
                  </a:lnTo>
                  <a:lnTo>
                    <a:pt x="1307254" y="406390"/>
                  </a:lnTo>
                  <a:lnTo>
                    <a:pt x="1324571" y="449367"/>
                  </a:lnTo>
                  <a:lnTo>
                    <a:pt x="1338999" y="493732"/>
                  </a:lnTo>
                  <a:lnTo>
                    <a:pt x="1350421" y="539368"/>
                  </a:lnTo>
                  <a:lnTo>
                    <a:pt x="1358723" y="586160"/>
                  </a:lnTo>
                  <a:lnTo>
                    <a:pt x="1363789" y="633993"/>
                  </a:lnTo>
                  <a:lnTo>
                    <a:pt x="1365504" y="682752"/>
                  </a:lnTo>
                  <a:lnTo>
                    <a:pt x="1363789" y="731511"/>
                  </a:lnTo>
                  <a:lnTo>
                    <a:pt x="1358723" y="779345"/>
                  </a:lnTo>
                  <a:lnTo>
                    <a:pt x="1350421" y="826139"/>
                  </a:lnTo>
                  <a:lnTo>
                    <a:pt x="1338999" y="871776"/>
                  </a:lnTo>
                  <a:lnTo>
                    <a:pt x="1324571" y="916141"/>
                  </a:lnTo>
                  <a:lnTo>
                    <a:pt x="1307254" y="959118"/>
                  </a:lnTo>
                  <a:lnTo>
                    <a:pt x="1287163" y="1000593"/>
                  </a:lnTo>
                  <a:lnTo>
                    <a:pt x="1264414" y="1040449"/>
                  </a:lnTo>
                  <a:lnTo>
                    <a:pt x="1239122" y="1078571"/>
                  </a:lnTo>
                  <a:lnTo>
                    <a:pt x="1211403" y="1114843"/>
                  </a:lnTo>
                  <a:lnTo>
                    <a:pt x="1181372" y="1149150"/>
                  </a:lnTo>
                  <a:lnTo>
                    <a:pt x="1149145" y="1181377"/>
                  </a:lnTo>
                  <a:lnTo>
                    <a:pt x="1114838" y="1211407"/>
                  </a:lnTo>
                  <a:lnTo>
                    <a:pt x="1078565" y="1239126"/>
                  </a:lnTo>
                  <a:lnTo>
                    <a:pt x="1040443" y="1264417"/>
                  </a:lnTo>
                  <a:lnTo>
                    <a:pt x="1000587" y="1287166"/>
                  </a:lnTo>
                  <a:lnTo>
                    <a:pt x="959113" y="1307256"/>
                  </a:lnTo>
                  <a:lnTo>
                    <a:pt x="916136" y="1324573"/>
                  </a:lnTo>
                  <a:lnTo>
                    <a:pt x="871771" y="1339000"/>
                  </a:lnTo>
                  <a:lnTo>
                    <a:pt x="826135" y="1350422"/>
                  </a:lnTo>
                  <a:lnTo>
                    <a:pt x="779343" y="1358723"/>
                  </a:lnTo>
                  <a:lnTo>
                    <a:pt x="731510" y="1363789"/>
                  </a:lnTo>
                  <a:lnTo>
                    <a:pt x="682752" y="1365504"/>
                  </a:lnTo>
                  <a:lnTo>
                    <a:pt x="633993" y="1363789"/>
                  </a:lnTo>
                  <a:lnTo>
                    <a:pt x="586160" y="1358723"/>
                  </a:lnTo>
                  <a:lnTo>
                    <a:pt x="539368" y="1350422"/>
                  </a:lnTo>
                  <a:lnTo>
                    <a:pt x="493732" y="1339000"/>
                  </a:lnTo>
                  <a:lnTo>
                    <a:pt x="449367" y="1324573"/>
                  </a:lnTo>
                  <a:lnTo>
                    <a:pt x="406390" y="1307256"/>
                  </a:lnTo>
                  <a:lnTo>
                    <a:pt x="364916" y="1287166"/>
                  </a:lnTo>
                  <a:lnTo>
                    <a:pt x="325060" y="1264417"/>
                  </a:lnTo>
                  <a:lnTo>
                    <a:pt x="286938" y="1239126"/>
                  </a:lnTo>
                  <a:lnTo>
                    <a:pt x="250665" y="1211407"/>
                  </a:lnTo>
                  <a:lnTo>
                    <a:pt x="216358" y="1181377"/>
                  </a:lnTo>
                  <a:lnTo>
                    <a:pt x="184131" y="1149150"/>
                  </a:lnTo>
                  <a:lnTo>
                    <a:pt x="154100" y="1114843"/>
                  </a:lnTo>
                  <a:lnTo>
                    <a:pt x="126381" y="1078571"/>
                  </a:lnTo>
                  <a:lnTo>
                    <a:pt x="101089" y="1040449"/>
                  </a:lnTo>
                  <a:lnTo>
                    <a:pt x="78340" y="1000593"/>
                  </a:lnTo>
                  <a:lnTo>
                    <a:pt x="58249" y="959118"/>
                  </a:lnTo>
                  <a:lnTo>
                    <a:pt x="40932" y="916141"/>
                  </a:lnTo>
                  <a:lnTo>
                    <a:pt x="26504" y="871776"/>
                  </a:lnTo>
                  <a:lnTo>
                    <a:pt x="15082" y="826139"/>
                  </a:lnTo>
                  <a:lnTo>
                    <a:pt x="6780" y="779345"/>
                  </a:lnTo>
                  <a:lnTo>
                    <a:pt x="1714" y="731511"/>
                  </a:lnTo>
                  <a:lnTo>
                    <a:pt x="0" y="6827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5127244" y="5075427"/>
            <a:ext cx="704850" cy="65532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065" marR="5080" indent="-635" algn="ctr">
              <a:lnSpc>
                <a:spcPct val="92000"/>
              </a:lnSpc>
              <a:spcBef>
                <a:spcPts val="200"/>
              </a:spcBef>
            </a:pP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Ensures 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ru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ured 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da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8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for 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Website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822320" y="4530978"/>
            <a:ext cx="1391285" cy="1576705"/>
            <a:chOff x="2822320" y="4530978"/>
            <a:chExt cx="1391285" cy="1576705"/>
          </a:xfrm>
        </p:grpSpPr>
        <p:sp>
          <p:nvSpPr>
            <p:cNvPr id="36" name="object 36"/>
            <p:cNvSpPr/>
            <p:nvPr/>
          </p:nvSpPr>
          <p:spPr>
            <a:xfrm>
              <a:off x="2835021" y="4530978"/>
              <a:ext cx="1365885" cy="1564005"/>
            </a:xfrm>
            <a:custGeom>
              <a:avLst/>
              <a:gdLst/>
              <a:ahLst/>
              <a:cxnLst/>
              <a:rect l="l" t="t" r="r" b="b"/>
              <a:pathLst>
                <a:path w="1365885" h="1564004">
                  <a:moveTo>
                    <a:pt x="1355471" y="102235"/>
                  </a:moveTo>
                  <a:lnTo>
                    <a:pt x="1214755" y="0"/>
                  </a:lnTo>
                  <a:lnTo>
                    <a:pt x="1146302" y="94234"/>
                  </a:lnTo>
                  <a:lnTo>
                    <a:pt x="1099439" y="60071"/>
                  </a:lnTo>
                  <a:lnTo>
                    <a:pt x="1148334" y="239522"/>
                  </a:lnTo>
                  <a:lnTo>
                    <a:pt x="1334008" y="230505"/>
                  </a:lnTo>
                  <a:lnTo>
                    <a:pt x="1287018" y="196469"/>
                  </a:lnTo>
                  <a:lnTo>
                    <a:pt x="1355471" y="102235"/>
                  </a:lnTo>
                  <a:close/>
                </a:path>
                <a:path w="1365885" h="1564004">
                  <a:moveTo>
                    <a:pt x="1365504" y="881126"/>
                  </a:moveTo>
                  <a:lnTo>
                    <a:pt x="1363789" y="832370"/>
                  </a:lnTo>
                  <a:lnTo>
                    <a:pt x="1358722" y="784542"/>
                  </a:lnTo>
                  <a:lnTo>
                    <a:pt x="1350416" y="737743"/>
                  </a:lnTo>
                  <a:lnTo>
                    <a:pt x="1338999" y="692111"/>
                  </a:lnTo>
                  <a:lnTo>
                    <a:pt x="1324559" y="647750"/>
                  </a:lnTo>
                  <a:lnTo>
                    <a:pt x="1307249" y="604774"/>
                  </a:lnTo>
                  <a:lnTo>
                    <a:pt x="1287157" y="563295"/>
                  </a:lnTo>
                  <a:lnTo>
                    <a:pt x="1264412" y="523443"/>
                  </a:lnTo>
                  <a:lnTo>
                    <a:pt x="1239113" y="485317"/>
                  </a:lnTo>
                  <a:lnTo>
                    <a:pt x="1211402" y="449046"/>
                  </a:lnTo>
                  <a:lnTo>
                    <a:pt x="1181366" y="414743"/>
                  </a:lnTo>
                  <a:lnTo>
                    <a:pt x="1149134" y="382511"/>
                  </a:lnTo>
                  <a:lnTo>
                    <a:pt x="1114831" y="352475"/>
                  </a:lnTo>
                  <a:lnTo>
                    <a:pt x="1078560" y="324764"/>
                  </a:lnTo>
                  <a:lnTo>
                    <a:pt x="1040434" y="299466"/>
                  </a:lnTo>
                  <a:lnTo>
                    <a:pt x="1000582" y="276720"/>
                  </a:lnTo>
                  <a:lnTo>
                    <a:pt x="959104" y="256628"/>
                  </a:lnTo>
                  <a:lnTo>
                    <a:pt x="916127" y="239318"/>
                  </a:lnTo>
                  <a:lnTo>
                    <a:pt x="871766" y="224878"/>
                  </a:lnTo>
                  <a:lnTo>
                    <a:pt x="826135" y="213461"/>
                  </a:lnTo>
                  <a:lnTo>
                    <a:pt x="779335" y="205155"/>
                  </a:lnTo>
                  <a:lnTo>
                    <a:pt x="731507" y="200088"/>
                  </a:lnTo>
                  <a:lnTo>
                    <a:pt x="682752" y="198374"/>
                  </a:lnTo>
                  <a:lnTo>
                    <a:pt x="633984" y="200088"/>
                  </a:lnTo>
                  <a:lnTo>
                    <a:pt x="586155" y="205155"/>
                  </a:lnTo>
                  <a:lnTo>
                    <a:pt x="539356" y="213461"/>
                  </a:lnTo>
                  <a:lnTo>
                    <a:pt x="493725" y="224878"/>
                  </a:lnTo>
                  <a:lnTo>
                    <a:pt x="449364" y="239318"/>
                  </a:lnTo>
                  <a:lnTo>
                    <a:pt x="406387" y="256628"/>
                  </a:lnTo>
                  <a:lnTo>
                    <a:pt x="364909" y="276720"/>
                  </a:lnTo>
                  <a:lnTo>
                    <a:pt x="325056" y="299466"/>
                  </a:lnTo>
                  <a:lnTo>
                    <a:pt x="286931" y="324764"/>
                  </a:lnTo>
                  <a:lnTo>
                    <a:pt x="250659" y="352475"/>
                  </a:lnTo>
                  <a:lnTo>
                    <a:pt x="216357" y="382511"/>
                  </a:lnTo>
                  <a:lnTo>
                    <a:pt x="184124" y="414743"/>
                  </a:lnTo>
                  <a:lnTo>
                    <a:pt x="154089" y="449046"/>
                  </a:lnTo>
                  <a:lnTo>
                    <a:pt x="126377" y="485317"/>
                  </a:lnTo>
                  <a:lnTo>
                    <a:pt x="101079" y="523443"/>
                  </a:lnTo>
                  <a:lnTo>
                    <a:pt x="78333" y="563295"/>
                  </a:lnTo>
                  <a:lnTo>
                    <a:pt x="58242" y="604774"/>
                  </a:lnTo>
                  <a:lnTo>
                    <a:pt x="40932" y="647750"/>
                  </a:lnTo>
                  <a:lnTo>
                    <a:pt x="26492" y="692111"/>
                  </a:lnTo>
                  <a:lnTo>
                    <a:pt x="15074" y="737743"/>
                  </a:lnTo>
                  <a:lnTo>
                    <a:pt x="6769" y="784542"/>
                  </a:lnTo>
                  <a:lnTo>
                    <a:pt x="1701" y="832370"/>
                  </a:lnTo>
                  <a:lnTo>
                    <a:pt x="0" y="881126"/>
                  </a:lnTo>
                  <a:lnTo>
                    <a:pt x="1701" y="929894"/>
                  </a:lnTo>
                  <a:lnTo>
                    <a:pt x="6769" y="977722"/>
                  </a:lnTo>
                  <a:lnTo>
                    <a:pt x="15074" y="1024521"/>
                  </a:lnTo>
                  <a:lnTo>
                    <a:pt x="26492" y="1070152"/>
                  </a:lnTo>
                  <a:lnTo>
                    <a:pt x="40932" y="1114526"/>
                  </a:lnTo>
                  <a:lnTo>
                    <a:pt x="58242" y="1157503"/>
                  </a:lnTo>
                  <a:lnTo>
                    <a:pt x="78333" y="1198968"/>
                  </a:lnTo>
                  <a:lnTo>
                    <a:pt x="101079" y="1238834"/>
                  </a:lnTo>
                  <a:lnTo>
                    <a:pt x="126377" y="1276946"/>
                  </a:lnTo>
                  <a:lnTo>
                    <a:pt x="154089" y="1313218"/>
                  </a:lnTo>
                  <a:lnTo>
                    <a:pt x="184124" y="1347533"/>
                  </a:lnTo>
                  <a:lnTo>
                    <a:pt x="216357" y="1379753"/>
                  </a:lnTo>
                  <a:lnTo>
                    <a:pt x="250659" y="1409788"/>
                  </a:lnTo>
                  <a:lnTo>
                    <a:pt x="286931" y="1437513"/>
                  </a:lnTo>
                  <a:lnTo>
                    <a:pt x="325056" y="1462798"/>
                  </a:lnTo>
                  <a:lnTo>
                    <a:pt x="364909" y="1485544"/>
                  </a:lnTo>
                  <a:lnTo>
                    <a:pt x="406387" y="1505635"/>
                  </a:lnTo>
                  <a:lnTo>
                    <a:pt x="449364" y="1522958"/>
                  </a:lnTo>
                  <a:lnTo>
                    <a:pt x="493725" y="1537385"/>
                  </a:lnTo>
                  <a:lnTo>
                    <a:pt x="539356" y="1548803"/>
                  </a:lnTo>
                  <a:lnTo>
                    <a:pt x="586155" y="1557108"/>
                  </a:lnTo>
                  <a:lnTo>
                    <a:pt x="633984" y="1562176"/>
                  </a:lnTo>
                  <a:lnTo>
                    <a:pt x="682752" y="1563878"/>
                  </a:lnTo>
                  <a:lnTo>
                    <a:pt x="731507" y="1562176"/>
                  </a:lnTo>
                  <a:lnTo>
                    <a:pt x="779335" y="1557108"/>
                  </a:lnTo>
                  <a:lnTo>
                    <a:pt x="826135" y="1548803"/>
                  </a:lnTo>
                  <a:lnTo>
                    <a:pt x="871766" y="1537385"/>
                  </a:lnTo>
                  <a:lnTo>
                    <a:pt x="916127" y="1522958"/>
                  </a:lnTo>
                  <a:lnTo>
                    <a:pt x="959104" y="1505635"/>
                  </a:lnTo>
                  <a:lnTo>
                    <a:pt x="1000582" y="1485544"/>
                  </a:lnTo>
                  <a:lnTo>
                    <a:pt x="1040434" y="1462798"/>
                  </a:lnTo>
                  <a:lnTo>
                    <a:pt x="1078560" y="1437513"/>
                  </a:lnTo>
                  <a:lnTo>
                    <a:pt x="1114831" y="1409788"/>
                  </a:lnTo>
                  <a:lnTo>
                    <a:pt x="1149134" y="1379753"/>
                  </a:lnTo>
                  <a:lnTo>
                    <a:pt x="1181366" y="1347533"/>
                  </a:lnTo>
                  <a:lnTo>
                    <a:pt x="1211402" y="1313218"/>
                  </a:lnTo>
                  <a:lnTo>
                    <a:pt x="1239113" y="1276946"/>
                  </a:lnTo>
                  <a:lnTo>
                    <a:pt x="1264412" y="1238834"/>
                  </a:lnTo>
                  <a:lnTo>
                    <a:pt x="1287157" y="1198968"/>
                  </a:lnTo>
                  <a:lnTo>
                    <a:pt x="1307249" y="1157503"/>
                  </a:lnTo>
                  <a:lnTo>
                    <a:pt x="1324559" y="1114526"/>
                  </a:lnTo>
                  <a:lnTo>
                    <a:pt x="1338999" y="1070152"/>
                  </a:lnTo>
                  <a:lnTo>
                    <a:pt x="1350416" y="1024521"/>
                  </a:lnTo>
                  <a:lnTo>
                    <a:pt x="1358722" y="977722"/>
                  </a:lnTo>
                  <a:lnTo>
                    <a:pt x="1363789" y="929894"/>
                  </a:lnTo>
                  <a:lnTo>
                    <a:pt x="1365504" y="881126"/>
                  </a:lnTo>
                  <a:close/>
                </a:path>
              </a:pathLst>
            </a:custGeom>
            <a:solidFill>
              <a:srgbClr val="4666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35020" y="4729352"/>
              <a:ext cx="1365885" cy="1365885"/>
            </a:xfrm>
            <a:custGeom>
              <a:avLst/>
              <a:gdLst/>
              <a:ahLst/>
              <a:cxnLst/>
              <a:rect l="l" t="t" r="r" b="b"/>
              <a:pathLst>
                <a:path w="1365885" h="1365885">
                  <a:moveTo>
                    <a:pt x="0" y="682752"/>
                  </a:moveTo>
                  <a:lnTo>
                    <a:pt x="1714" y="633993"/>
                  </a:lnTo>
                  <a:lnTo>
                    <a:pt x="6780" y="586160"/>
                  </a:lnTo>
                  <a:lnTo>
                    <a:pt x="15082" y="539368"/>
                  </a:lnTo>
                  <a:lnTo>
                    <a:pt x="26504" y="493732"/>
                  </a:lnTo>
                  <a:lnTo>
                    <a:pt x="40932" y="449367"/>
                  </a:lnTo>
                  <a:lnTo>
                    <a:pt x="58249" y="406390"/>
                  </a:lnTo>
                  <a:lnTo>
                    <a:pt x="78340" y="364916"/>
                  </a:lnTo>
                  <a:lnTo>
                    <a:pt x="101089" y="325060"/>
                  </a:lnTo>
                  <a:lnTo>
                    <a:pt x="126381" y="286938"/>
                  </a:lnTo>
                  <a:lnTo>
                    <a:pt x="154100" y="250665"/>
                  </a:lnTo>
                  <a:lnTo>
                    <a:pt x="184131" y="216358"/>
                  </a:lnTo>
                  <a:lnTo>
                    <a:pt x="216358" y="184131"/>
                  </a:lnTo>
                  <a:lnTo>
                    <a:pt x="250665" y="154100"/>
                  </a:lnTo>
                  <a:lnTo>
                    <a:pt x="286938" y="126381"/>
                  </a:lnTo>
                  <a:lnTo>
                    <a:pt x="325060" y="101089"/>
                  </a:lnTo>
                  <a:lnTo>
                    <a:pt x="364916" y="78340"/>
                  </a:lnTo>
                  <a:lnTo>
                    <a:pt x="406390" y="58249"/>
                  </a:lnTo>
                  <a:lnTo>
                    <a:pt x="449367" y="40932"/>
                  </a:lnTo>
                  <a:lnTo>
                    <a:pt x="493732" y="26504"/>
                  </a:lnTo>
                  <a:lnTo>
                    <a:pt x="539368" y="15082"/>
                  </a:lnTo>
                  <a:lnTo>
                    <a:pt x="586160" y="6780"/>
                  </a:lnTo>
                  <a:lnTo>
                    <a:pt x="633993" y="1714"/>
                  </a:lnTo>
                  <a:lnTo>
                    <a:pt x="682752" y="0"/>
                  </a:lnTo>
                  <a:lnTo>
                    <a:pt x="731510" y="1714"/>
                  </a:lnTo>
                  <a:lnTo>
                    <a:pt x="779343" y="6780"/>
                  </a:lnTo>
                  <a:lnTo>
                    <a:pt x="826135" y="15082"/>
                  </a:lnTo>
                  <a:lnTo>
                    <a:pt x="871771" y="26504"/>
                  </a:lnTo>
                  <a:lnTo>
                    <a:pt x="916136" y="40932"/>
                  </a:lnTo>
                  <a:lnTo>
                    <a:pt x="959113" y="58249"/>
                  </a:lnTo>
                  <a:lnTo>
                    <a:pt x="1000587" y="78340"/>
                  </a:lnTo>
                  <a:lnTo>
                    <a:pt x="1040443" y="101089"/>
                  </a:lnTo>
                  <a:lnTo>
                    <a:pt x="1078565" y="126381"/>
                  </a:lnTo>
                  <a:lnTo>
                    <a:pt x="1114838" y="154100"/>
                  </a:lnTo>
                  <a:lnTo>
                    <a:pt x="1149145" y="184131"/>
                  </a:lnTo>
                  <a:lnTo>
                    <a:pt x="1181372" y="216358"/>
                  </a:lnTo>
                  <a:lnTo>
                    <a:pt x="1211403" y="250665"/>
                  </a:lnTo>
                  <a:lnTo>
                    <a:pt x="1239122" y="286938"/>
                  </a:lnTo>
                  <a:lnTo>
                    <a:pt x="1264414" y="325060"/>
                  </a:lnTo>
                  <a:lnTo>
                    <a:pt x="1287163" y="364916"/>
                  </a:lnTo>
                  <a:lnTo>
                    <a:pt x="1307254" y="406390"/>
                  </a:lnTo>
                  <a:lnTo>
                    <a:pt x="1324571" y="449367"/>
                  </a:lnTo>
                  <a:lnTo>
                    <a:pt x="1338999" y="493732"/>
                  </a:lnTo>
                  <a:lnTo>
                    <a:pt x="1350421" y="539368"/>
                  </a:lnTo>
                  <a:lnTo>
                    <a:pt x="1358723" y="586160"/>
                  </a:lnTo>
                  <a:lnTo>
                    <a:pt x="1363789" y="633993"/>
                  </a:lnTo>
                  <a:lnTo>
                    <a:pt x="1365504" y="682752"/>
                  </a:lnTo>
                  <a:lnTo>
                    <a:pt x="1363789" y="731511"/>
                  </a:lnTo>
                  <a:lnTo>
                    <a:pt x="1358723" y="779345"/>
                  </a:lnTo>
                  <a:lnTo>
                    <a:pt x="1350421" y="826139"/>
                  </a:lnTo>
                  <a:lnTo>
                    <a:pt x="1338999" y="871776"/>
                  </a:lnTo>
                  <a:lnTo>
                    <a:pt x="1324571" y="916141"/>
                  </a:lnTo>
                  <a:lnTo>
                    <a:pt x="1307254" y="959118"/>
                  </a:lnTo>
                  <a:lnTo>
                    <a:pt x="1287163" y="1000593"/>
                  </a:lnTo>
                  <a:lnTo>
                    <a:pt x="1264414" y="1040449"/>
                  </a:lnTo>
                  <a:lnTo>
                    <a:pt x="1239122" y="1078571"/>
                  </a:lnTo>
                  <a:lnTo>
                    <a:pt x="1211403" y="1114843"/>
                  </a:lnTo>
                  <a:lnTo>
                    <a:pt x="1181372" y="1149150"/>
                  </a:lnTo>
                  <a:lnTo>
                    <a:pt x="1149145" y="1181377"/>
                  </a:lnTo>
                  <a:lnTo>
                    <a:pt x="1114838" y="1211407"/>
                  </a:lnTo>
                  <a:lnTo>
                    <a:pt x="1078565" y="1239126"/>
                  </a:lnTo>
                  <a:lnTo>
                    <a:pt x="1040443" y="1264417"/>
                  </a:lnTo>
                  <a:lnTo>
                    <a:pt x="1000587" y="1287166"/>
                  </a:lnTo>
                  <a:lnTo>
                    <a:pt x="959113" y="1307256"/>
                  </a:lnTo>
                  <a:lnTo>
                    <a:pt x="916136" y="1324573"/>
                  </a:lnTo>
                  <a:lnTo>
                    <a:pt x="871771" y="1339000"/>
                  </a:lnTo>
                  <a:lnTo>
                    <a:pt x="826135" y="1350422"/>
                  </a:lnTo>
                  <a:lnTo>
                    <a:pt x="779343" y="1358723"/>
                  </a:lnTo>
                  <a:lnTo>
                    <a:pt x="731510" y="1363789"/>
                  </a:lnTo>
                  <a:lnTo>
                    <a:pt x="682752" y="1365504"/>
                  </a:lnTo>
                  <a:lnTo>
                    <a:pt x="633993" y="1363789"/>
                  </a:lnTo>
                  <a:lnTo>
                    <a:pt x="586160" y="1358723"/>
                  </a:lnTo>
                  <a:lnTo>
                    <a:pt x="539368" y="1350422"/>
                  </a:lnTo>
                  <a:lnTo>
                    <a:pt x="493732" y="1339000"/>
                  </a:lnTo>
                  <a:lnTo>
                    <a:pt x="449367" y="1324573"/>
                  </a:lnTo>
                  <a:lnTo>
                    <a:pt x="406390" y="1307256"/>
                  </a:lnTo>
                  <a:lnTo>
                    <a:pt x="364916" y="1287166"/>
                  </a:lnTo>
                  <a:lnTo>
                    <a:pt x="325060" y="1264417"/>
                  </a:lnTo>
                  <a:lnTo>
                    <a:pt x="286938" y="1239126"/>
                  </a:lnTo>
                  <a:lnTo>
                    <a:pt x="250665" y="1211407"/>
                  </a:lnTo>
                  <a:lnTo>
                    <a:pt x="216358" y="1181377"/>
                  </a:lnTo>
                  <a:lnTo>
                    <a:pt x="184131" y="1149150"/>
                  </a:lnTo>
                  <a:lnTo>
                    <a:pt x="154100" y="1114843"/>
                  </a:lnTo>
                  <a:lnTo>
                    <a:pt x="126381" y="1078571"/>
                  </a:lnTo>
                  <a:lnTo>
                    <a:pt x="101089" y="1040449"/>
                  </a:lnTo>
                  <a:lnTo>
                    <a:pt x="78340" y="1000593"/>
                  </a:lnTo>
                  <a:lnTo>
                    <a:pt x="58249" y="959118"/>
                  </a:lnTo>
                  <a:lnTo>
                    <a:pt x="40932" y="916141"/>
                  </a:lnTo>
                  <a:lnTo>
                    <a:pt x="26504" y="871776"/>
                  </a:lnTo>
                  <a:lnTo>
                    <a:pt x="15082" y="826139"/>
                  </a:lnTo>
                  <a:lnTo>
                    <a:pt x="6780" y="779345"/>
                  </a:lnTo>
                  <a:lnTo>
                    <a:pt x="1714" y="731511"/>
                  </a:lnTo>
                  <a:lnTo>
                    <a:pt x="0" y="682752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3074670" y="5152390"/>
            <a:ext cx="885825" cy="50101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210"/>
              </a:lnSpc>
              <a:spcBef>
                <a:spcPts val="229"/>
              </a:spcBef>
            </a:pP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Ensures 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ex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00" spc="-12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55" dirty="0">
                <a:solidFill>
                  <a:srgbClr val="FFFFFF"/>
                </a:solidFill>
                <a:latin typeface="Verdana"/>
                <a:cs typeface="Verdana"/>
              </a:rPr>
              <a:t>ence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of 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X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sz="1100" spc="-110" dirty="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55" dirty="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em</a:t>
            </a:r>
            <a:r>
              <a:rPr sz="1100" spc="70" dirty="0">
                <a:solidFill>
                  <a:srgbClr val="FFFFFF"/>
                </a:solidFill>
                <a:latin typeface="Verdana"/>
                <a:cs typeface="Verdana"/>
              </a:rPr>
              <a:t>ap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2215769" y="2851276"/>
            <a:ext cx="1697989" cy="1391285"/>
            <a:chOff x="2215769" y="2851276"/>
            <a:chExt cx="1697989" cy="1391285"/>
          </a:xfrm>
        </p:grpSpPr>
        <p:sp>
          <p:nvSpPr>
            <p:cNvPr id="40" name="object 40"/>
            <p:cNvSpPr/>
            <p:nvPr/>
          </p:nvSpPr>
          <p:spPr>
            <a:xfrm>
              <a:off x="2228469" y="2863976"/>
              <a:ext cx="1685289" cy="1365885"/>
            </a:xfrm>
            <a:custGeom>
              <a:avLst/>
              <a:gdLst/>
              <a:ahLst/>
              <a:cxnLst/>
              <a:rect l="l" t="t" r="r" b="b"/>
              <a:pathLst>
                <a:path w="1685289" h="1365885">
                  <a:moveTo>
                    <a:pt x="1366266" y="682752"/>
                  </a:moveTo>
                  <a:lnTo>
                    <a:pt x="1364538" y="633996"/>
                  </a:lnTo>
                  <a:lnTo>
                    <a:pt x="1359471" y="586168"/>
                  </a:lnTo>
                  <a:lnTo>
                    <a:pt x="1351165" y="539369"/>
                  </a:lnTo>
                  <a:lnTo>
                    <a:pt x="1339748" y="493737"/>
                  </a:lnTo>
                  <a:lnTo>
                    <a:pt x="1325308" y="449376"/>
                  </a:lnTo>
                  <a:lnTo>
                    <a:pt x="1307985" y="406400"/>
                  </a:lnTo>
                  <a:lnTo>
                    <a:pt x="1287881" y="364921"/>
                  </a:lnTo>
                  <a:lnTo>
                    <a:pt x="1265123" y="325069"/>
                  </a:lnTo>
                  <a:lnTo>
                    <a:pt x="1239824" y="286943"/>
                  </a:lnTo>
                  <a:lnTo>
                    <a:pt x="1212088" y="250672"/>
                  </a:lnTo>
                  <a:lnTo>
                    <a:pt x="1182039" y="216369"/>
                  </a:lnTo>
                  <a:lnTo>
                    <a:pt x="1149794" y="184137"/>
                  </a:lnTo>
                  <a:lnTo>
                    <a:pt x="1115466" y="154101"/>
                  </a:lnTo>
                  <a:lnTo>
                    <a:pt x="1079182" y="126390"/>
                  </a:lnTo>
                  <a:lnTo>
                    <a:pt x="1041031" y="101092"/>
                  </a:lnTo>
                  <a:lnTo>
                    <a:pt x="1001153" y="78346"/>
                  </a:lnTo>
                  <a:lnTo>
                    <a:pt x="959662" y="58254"/>
                  </a:lnTo>
                  <a:lnTo>
                    <a:pt x="916660" y="40944"/>
                  </a:lnTo>
                  <a:lnTo>
                    <a:pt x="872261" y="26504"/>
                  </a:lnTo>
                  <a:lnTo>
                    <a:pt x="826604" y="15087"/>
                  </a:lnTo>
                  <a:lnTo>
                    <a:pt x="779780" y="6781"/>
                  </a:lnTo>
                  <a:lnTo>
                    <a:pt x="731913" y="1714"/>
                  </a:lnTo>
                  <a:lnTo>
                    <a:pt x="683133" y="0"/>
                  </a:lnTo>
                  <a:lnTo>
                    <a:pt x="634339" y="1714"/>
                  </a:lnTo>
                  <a:lnTo>
                    <a:pt x="586473" y="6781"/>
                  </a:lnTo>
                  <a:lnTo>
                    <a:pt x="539648" y="15087"/>
                  </a:lnTo>
                  <a:lnTo>
                    <a:pt x="493991" y="26504"/>
                  </a:lnTo>
                  <a:lnTo>
                    <a:pt x="449592" y="40944"/>
                  </a:lnTo>
                  <a:lnTo>
                    <a:pt x="406590" y="58254"/>
                  </a:lnTo>
                  <a:lnTo>
                    <a:pt x="365099" y="78346"/>
                  </a:lnTo>
                  <a:lnTo>
                    <a:pt x="325221" y="101092"/>
                  </a:lnTo>
                  <a:lnTo>
                    <a:pt x="287070" y="126390"/>
                  </a:lnTo>
                  <a:lnTo>
                    <a:pt x="250786" y="154101"/>
                  </a:lnTo>
                  <a:lnTo>
                    <a:pt x="216458" y="184137"/>
                  </a:lnTo>
                  <a:lnTo>
                    <a:pt x="184213" y="216369"/>
                  </a:lnTo>
                  <a:lnTo>
                    <a:pt x="154165" y="250672"/>
                  </a:lnTo>
                  <a:lnTo>
                    <a:pt x="126428" y="286943"/>
                  </a:lnTo>
                  <a:lnTo>
                    <a:pt x="101130" y="325069"/>
                  </a:lnTo>
                  <a:lnTo>
                    <a:pt x="78371" y="364921"/>
                  </a:lnTo>
                  <a:lnTo>
                    <a:pt x="58267" y="406400"/>
                  </a:lnTo>
                  <a:lnTo>
                    <a:pt x="40944" y="449376"/>
                  </a:lnTo>
                  <a:lnTo>
                    <a:pt x="26504" y="493737"/>
                  </a:lnTo>
                  <a:lnTo>
                    <a:pt x="15087" y="539369"/>
                  </a:lnTo>
                  <a:lnTo>
                    <a:pt x="6781" y="586168"/>
                  </a:lnTo>
                  <a:lnTo>
                    <a:pt x="1714" y="633996"/>
                  </a:lnTo>
                  <a:lnTo>
                    <a:pt x="0" y="682752"/>
                  </a:lnTo>
                  <a:lnTo>
                    <a:pt x="1714" y="731520"/>
                  </a:lnTo>
                  <a:lnTo>
                    <a:pt x="6781" y="779348"/>
                  </a:lnTo>
                  <a:lnTo>
                    <a:pt x="15087" y="826147"/>
                  </a:lnTo>
                  <a:lnTo>
                    <a:pt x="26504" y="871778"/>
                  </a:lnTo>
                  <a:lnTo>
                    <a:pt x="40944" y="916139"/>
                  </a:lnTo>
                  <a:lnTo>
                    <a:pt x="58267" y="959116"/>
                  </a:lnTo>
                  <a:lnTo>
                    <a:pt x="78371" y="1000594"/>
                  </a:lnTo>
                  <a:lnTo>
                    <a:pt x="101130" y="1040447"/>
                  </a:lnTo>
                  <a:lnTo>
                    <a:pt x="126428" y="1078572"/>
                  </a:lnTo>
                  <a:lnTo>
                    <a:pt x="154165" y="1114844"/>
                  </a:lnTo>
                  <a:lnTo>
                    <a:pt x="184213" y="1149146"/>
                  </a:lnTo>
                  <a:lnTo>
                    <a:pt x="216458" y="1181379"/>
                  </a:lnTo>
                  <a:lnTo>
                    <a:pt x="250786" y="1211414"/>
                  </a:lnTo>
                  <a:lnTo>
                    <a:pt x="287070" y="1239126"/>
                  </a:lnTo>
                  <a:lnTo>
                    <a:pt x="325221" y="1264424"/>
                  </a:lnTo>
                  <a:lnTo>
                    <a:pt x="365099" y="1287170"/>
                  </a:lnTo>
                  <a:lnTo>
                    <a:pt x="406590" y="1307261"/>
                  </a:lnTo>
                  <a:lnTo>
                    <a:pt x="449592" y="1324571"/>
                  </a:lnTo>
                  <a:lnTo>
                    <a:pt x="493991" y="1339011"/>
                  </a:lnTo>
                  <a:lnTo>
                    <a:pt x="539648" y="1350429"/>
                  </a:lnTo>
                  <a:lnTo>
                    <a:pt x="586473" y="1358734"/>
                  </a:lnTo>
                  <a:lnTo>
                    <a:pt x="634339" y="1363802"/>
                  </a:lnTo>
                  <a:lnTo>
                    <a:pt x="683133" y="1365504"/>
                  </a:lnTo>
                  <a:lnTo>
                    <a:pt x="731913" y="1363802"/>
                  </a:lnTo>
                  <a:lnTo>
                    <a:pt x="779780" y="1358734"/>
                  </a:lnTo>
                  <a:lnTo>
                    <a:pt x="826604" y="1350429"/>
                  </a:lnTo>
                  <a:lnTo>
                    <a:pt x="872261" y="1339011"/>
                  </a:lnTo>
                  <a:lnTo>
                    <a:pt x="916660" y="1324571"/>
                  </a:lnTo>
                  <a:lnTo>
                    <a:pt x="959662" y="1307261"/>
                  </a:lnTo>
                  <a:lnTo>
                    <a:pt x="1001153" y="1287170"/>
                  </a:lnTo>
                  <a:lnTo>
                    <a:pt x="1041031" y="1264424"/>
                  </a:lnTo>
                  <a:lnTo>
                    <a:pt x="1079182" y="1239126"/>
                  </a:lnTo>
                  <a:lnTo>
                    <a:pt x="1115466" y="1211414"/>
                  </a:lnTo>
                  <a:lnTo>
                    <a:pt x="1149794" y="1181379"/>
                  </a:lnTo>
                  <a:lnTo>
                    <a:pt x="1182039" y="1149146"/>
                  </a:lnTo>
                  <a:lnTo>
                    <a:pt x="1212088" y="1114844"/>
                  </a:lnTo>
                  <a:lnTo>
                    <a:pt x="1239824" y="1078572"/>
                  </a:lnTo>
                  <a:lnTo>
                    <a:pt x="1265123" y="1040447"/>
                  </a:lnTo>
                  <a:lnTo>
                    <a:pt x="1287881" y="1000594"/>
                  </a:lnTo>
                  <a:lnTo>
                    <a:pt x="1307985" y="959116"/>
                  </a:lnTo>
                  <a:lnTo>
                    <a:pt x="1325308" y="916139"/>
                  </a:lnTo>
                  <a:lnTo>
                    <a:pt x="1339748" y="871778"/>
                  </a:lnTo>
                  <a:lnTo>
                    <a:pt x="1351165" y="826147"/>
                  </a:lnTo>
                  <a:lnTo>
                    <a:pt x="1359471" y="779348"/>
                  </a:lnTo>
                  <a:lnTo>
                    <a:pt x="1364538" y="731520"/>
                  </a:lnTo>
                  <a:lnTo>
                    <a:pt x="1366266" y="682752"/>
                  </a:lnTo>
                  <a:close/>
                </a:path>
                <a:path w="1685289" h="1365885">
                  <a:moveTo>
                    <a:pt x="1684909" y="916559"/>
                  </a:moveTo>
                  <a:lnTo>
                    <a:pt x="1574292" y="880618"/>
                  </a:lnTo>
                  <a:lnTo>
                    <a:pt x="1592199" y="825373"/>
                  </a:lnTo>
                  <a:lnTo>
                    <a:pt x="1436751" y="927354"/>
                  </a:lnTo>
                  <a:lnTo>
                    <a:pt x="1502537" y="1101090"/>
                  </a:lnTo>
                  <a:lnTo>
                    <a:pt x="1520571" y="1045972"/>
                  </a:lnTo>
                  <a:lnTo>
                    <a:pt x="1631188" y="1081913"/>
                  </a:lnTo>
                  <a:lnTo>
                    <a:pt x="1684909" y="916559"/>
                  </a:lnTo>
                  <a:close/>
                </a:path>
              </a:pathLst>
            </a:custGeom>
            <a:solidFill>
              <a:srgbClr val="4EA6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28469" y="2863976"/>
              <a:ext cx="1366520" cy="1365885"/>
            </a:xfrm>
            <a:custGeom>
              <a:avLst/>
              <a:gdLst/>
              <a:ahLst/>
              <a:cxnLst/>
              <a:rect l="l" t="t" r="r" b="b"/>
              <a:pathLst>
                <a:path w="1366520" h="1365885">
                  <a:moveTo>
                    <a:pt x="0" y="682751"/>
                  </a:moveTo>
                  <a:lnTo>
                    <a:pt x="1715" y="633993"/>
                  </a:lnTo>
                  <a:lnTo>
                    <a:pt x="6783" y="586160"/>
                  </a:lnTo>
                  <a:lnTo>
                    <a:pt x="15088" y="539368"/>
                  </a:lnTo>
                  <a:lnTo>
                    <a:pt x="26516" y="493732"/>
                  </a:lnTo>
                  <a:lnTo>
                    <a:pt x="40950" y="449367"/>
                  </a:lnTo>
                  <a:lnTo>
                    <a:pt x="58275" y="406390"/>
                  </a:lnTo>
                  <a:lnTo>
                    <a:pt x="78375" y="364916"/>
                  </a:lnTo>
                  <a:lnTo>
                    <a:pt x="101135" y="325060"/>
                  </a:lnTo>
                  <a:lnTo>
                    <a:pt x="126439" y="286938"/>
                  </a:lnTo>
                  <a:lnTo>
                    <a:pt x="154172" y="250665"/>
                  </a:lnTo>
                  <a:lnTo>
                    <a:pt x="184218" y="216358"/>
                  </a:lnTo>
                  <a:lnTo>
                    <a:pt x="216461" y="184131"/>
                  </a:lnTo>
                  <a:lnTo>
                    <a:pt x="250787" y="154100"/>
                  </a:lnTo>
                  <a:lnTo>
                    <a:pt x="287079" y="126381"/>
                  </a:lnTo>
                  <a:lnTo>
                    <a:pt x="325222" y="101089"/>
                  </a:lnTo>
                  <a:lnTo>
                    <a:pt x="365100" y="78340"/>
                  </a:lnTo>
                  <a:lnTo>
                    <a:pt x="406598" y="58249"/>
                  </a:lnTo>
                  <a:lnTo>
                    <a:pt x="449601" y="40932"/>
                  </a:lnTo>
                  <a:lnTo>
                    <a:pt x="493992" y="26504"/>
                  </a:lnTo>
                  <a:lnTo>
                    <a:pt x="539656" y="15082"/>
                  </a:lnTo>
                  <a:lnTo>
                    <a:pt x="586478" y="6780"/>
                  </a:lnTo>
                  <a:lnTo>
                    <a:pt x="634342" y="1714"/>
                  </a:lnTo>
                  <a:lnTo>
                    <a:pt x="683133" y="0"/>
                  </a:lnTo>
                  <a:lnTo>
                    <a:pt x="731923" y="1714"/>
                  </a:lnTo>
                  <a:lnTo>
                    <a:pt x="779787" y="6780"/>
                  </a:lnTo>
                  <a:lnTo>
                    <a:pt x="826609" y="15082"/>
                  </a:lnTo>
                  <a:lnTo>
                    <a:pt x="872273" y="26504"/>
                  </a:lnTo>
                  <a:lnTo>
                    <a:pt x="916664" y="40932"/>
                  </a:lnTo>
                  <a:lnTo>
                    <a:pt x="959667" y="58249"/>
                  </a:lnTo>
                  <a:lnTo>
                    <a:pt x="1001165" y="78340"/>
                  </a:lnTo>
                  <a:lnTo>
                    <a:pt x="1041043" y="101089"/>
                  </a:lnTo>
                  <a:lnTo>
                    <a:pt x="1079186" y="126381"/>
                  </a:lnTo>
                  <a:lnTo>
                    <a:pt x="1115478" y="154100"/>
                  </a:lnTo>
                  <a:lnTo>
                    <a:pt x="1149804" y="184131"/>
                  </a:lnTo>
                  <a:lnTo>
                    <a:pt x="1182047" y="216358"/>
                  </a:lnTo>
                  <a:lnTo>
                    <a:pt x="1212093" y="250665"/>
                  </a:lnTo>
                  <a:lnTo>
                    <a:pt x="1239826" y="286938"/>
                  </a:lnTo>
                  <a:lnTo>
                    <a:pt x="1265130" y="325060"/>
                  </a:lnTo>
                  <a:lnTo>
                    <a:pt x="1287890" y="364916"/>
                  </a:lnTo>
                  <a:lnTo>
                    <a:pt x="1307990" y="406390"/>
                  </a:lnTo>
                  <a:lnTo>
                    <a:pt x="1325315" y="449367"/>
                  </a:lnTo>
                  <a:lnTo>
                    <a:pt x="1339749" y="493732"/>
                  </a:lnTo>
                  <a:lnTo>
                    <a:pt x="1351177" y="539368"/>
                  </a:lnTo>
                  <a:lnTo>
                    <a:pt x="1359482" y="586160"/>
                  </a:lnTo>
                  <a:lnTo>
                    <a:pt x="1364550" y="633993"/>
                  </a:lnTo>
                  <a:lnTo>
                    <a:pt x="1366266" y="682751"/>
                  </a:lnTo>
                  <a:lnTo>
                    <a:pt x="1364550" y="731510"/>
                  </a:lnTo>
                  <a:lnTo>
                    <a:pt x="1359482" y="779343"/>
                  </a:lnTo>
                  <a:lnTo>
                    <a:pt x="1351177" y="826135"/>
                  </a:lnTo>
                  <a:lnTo>
                    <a:pt x="1339749" y="871771"/>
                  </a:lnTo>
                  <a:lnTo>
                    <a:pt x="1325315" y="916136"/>
                  </a:lnTo>
                  <a:lnTo>
                    <a:pt x="1307990" y="959113"/>
                  </a:lnTo>
                  <a:lnTo>
                    <a:pt x="1287890" y="1000587"/>
                  </a:lnTo>
                  <a:lnTo>
                    <a:pt x="1265130" y="1040443"/>
                  </a:lnTo>
                  <a:lnTo>
                    <a:pt x="1239826" y="1078565"/>
                  </a:lnTo>
                  <a:lnTo>
                    <a:pt x="1212093" y="1114838"/>
                  </a:lnTo>
                  <a:lnTo>
                    <a:pt x="1182047" y="1149145"/>
                  </a:lnTo>
                  <a:lnTo>
                    <a:pt x="1149804" y="1181372"/>
                  </a:lnTo>
                  <a:lnTo>
                    <a:pt x="1115478" y="1211403"/>
                  </a:lnTo>
                  <a:lnTo>
                    <a:pt x="1079186" y="1239122"/>
                  </a:lnTo>
                  <a:lnTo>
                    <a:pt x="1041043" y="1264414"/>
                  </a:lnTo>
                  <a:lnTo>
                    <a:pt x="1001165" y="1287163"/>
                  </a:lnTo>
                  <a:lnTo>
                    <a:pt x="959667" y="1307254"/>
                  </a:lnTo>
                  <a:lnTo>
                    <a:pt x="916664" y="1324571"/>
                  </a:lnTo>
                  <a:lnTo>
                    <a:pt x="872273" y="1338999"/>
                  </a:lnTo>
                  <a:lnTo>
                    <a:pt x="826609" y="1350421"/>
                  </a:lnTo>
                  <a:lnTo>
                    <a:pt x="779787" y="1358723"/>
                  </a:lnTo>
                  <a:lnTo>
                    <a:pt x="731923" y="1363789"/>
                  </a:lnTo>
                  <a:lnTo>
                    <a:pt x="683133" y="1365503"/>
                  </a:lnTo>
                  <a:lnTo>
                    <a:pt x="634342" y="1363789"/>
                  </a:lnTo>
                  <a:lnTo>
                    <a:pt x="586478" y="1358723"/>
                  </a:lnTo>
                  <a:lnTo>
                    <a:pt x="539656" y="1350421"/>
                  </a:lnTo>
                  <a:lnTo>
                    <a:pt x="493992" y="1338999"/>
                  </a:lnTo>
                  <a:lnTo>
                    <a:pt x="449601" y="1324571"/>
                  </a:lnTo>
                  <a:lnTo>
                    <a:pt x="406598" y="1307254"/>
                  </a:lnTo>
                  <a:lnTo>
                    <a:pt x="365100" y="1287163"/>
                  </a:lnTo>
                  <a:lnTo>
                    <a:pt x="325222" y="1264414"/>
                  </a:lnTo>
                  <a:lnTo>
                    <a:pt x="287079" y="1239122"/>
                  </a:lnTo>
                  <a:lnTo>
                    <a:pt x="250787" y="1211403"/>
                  </a:lnTo>
                  <a:lnTo>
                    <a:pt x="216461" y="1181372"/>
                  </a:lnTo>
                  <a:lnTo>
                    <a:pt x="184218" y="1149145"/>
                  </a:lnTo>
                  <a:lnTo>
                    <a:pt x="154172" y="1114838"/>
                  </a:lnTo>
                  <a:lnTo>
                    <a:pt x="126439" y="1078565"/>
                  </a:lnTo>
                  <a:lnTo>
                    <a:pt x="101135" y="1040443"/>
                  </a:lnTo>
                  <a:lnTo>
                    <a:pt x="78375" y="1000587"/>
                  </a:lnTo>
                  <a:lnTo>
                    <a:pt x="58275" y="959113"/>
                  </a:lnTo>
                  <a:lnTo>
                    <a:pt x="40950" y="916136"/>
                  </a:lnTo>
                  <a:lnTo>
                    <a:pt x="26516" y="871771"/>
                  </a:lnTo>
                  <a:lnTo>
                    <a:pt x="15088" y="826135"/>
                  </a:lnTo>
                  <a:lnTo>
                    <a:pt x="6783" y="779343"/>
                  </a:lnTo>
                  <a:lnTo>
                    <a:pt x="1715" y="731510"/>
                  </a:lnTo>
                  <a:lnTo>
                    <a:pt x="0" y="682751"/>
                  </a:lnTo>
                  <a:close/>
                </a:path>
              </a:pathLst>
            </a:custGeom>
            <a:ln w="2514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2442717" y="3055619"/>
            <a:ext cx="937260" cy="9632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265"/>
              </a:lnSpc>
              <a:spcBef>
                <a:spcPts val="95"/>
              </a:spcBef>
            </a:pP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Uses</a:t>
            </a:r>
            <a:endParaRPr sz="1100">
              <a:latin typeface="Verdana"/>
              <a:cs typeface="Verdana"/>
            </a:endParaRPr>
          </a:p>
          <a:p>
            <a:pPr marL="12065" marR="5080" algn="ctr">
              <a:lnSpc>
                <a:spcPct val="91900"/>
              </a:lnSpc>
              <a:spcBef>
                <a:spcPts val="55"/>
              </a:spcBef>
            </a:pPr>
            <a:r>
              <a:rPr sz="1100" spc="-55" dirty="0">
                <a:solidFill>
                  <a:srgbClr val="FFFFFF"/>
                </a:solidFill>
                <a:latin typeface="Verdana"/>
                <a:cs typeface="Verdana"/>
              </a:rPr>
              <a:t>&lt;hreflan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g&gt;</a:t>
            </a:r>
            <a:r>
              <a:rPr sz="1100" spc="-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35" dirty="0">
                <a:solidFill>
                  <a:srgbClr val="FFFFFF"/>
                </a:solidFill>
                <a:latin typeface="Verdana"/>
                <a:cs typeface="Verdana"/>
              </a:rPr>
              <a:t>o 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hel</a:t>
            </a:r>
            <a:r>
              <a:rPr sz="1100" spc="60" dirty="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W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ebs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sz="1100" spc="-65" dirty="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target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different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countries</a:t>
            </a:r>
            <a:endParaRPr sz="1100">
              <a:latin typeface="Verdana"/>
              <a:cs typeface="Verdana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328665" y="1630679"/>
            <a:ext cx="3793490" cy="107950"/>
            <a:chOff x="5328665" y="1630679"/>
            <a:chExt cx="3793490" cy="107950"/>
          </a:xfrm>
        </p:grpSpPr>
        <p:pic>
          <p:nvPicPr>
            <p:cNvPr id="44" name="object 4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28665" y="1630679"/>
              <a:ext cx="3793236" cy="107441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5370194" y="1664588"/>
              <a:ext cx="3698240" cy="0"/>
            </a:xfrm>
            <a:custGeom>
              <a:avLst/>
              <a:gdLst/>
              <a:ahLst/>
              <a:cxnLst/>
              <a:rect l="l" t="t" r="r" b="b"/>
              <a:pathLst>
                <a:path w="3698240">
                  <a:moveTo>
                    <a:pt x="0" y="0"/>
                  </a:moveTo>
                  <a:lnTo>
                    <a:pt x="3697986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418328" y="1689354"/>
            <a:ext cx="815975" cy="4940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760"/>
              </a:lnSpc>
              <a:spcBef>
                <a:spcPts val="290"/>
              </a:spcBef>
            </a:pPr>
            <a:r>
              <a:rPr sz="1600" spc="-35" dirty="0">
                <a:latin typeface="Verdana"/>
                <a:cs typeface="Verdana"/>
              </a:rPr>
              <a:t>Ranking  </a:t>
            </a:r>
            <a:r>
              <a:rPr sz="1600" spc="-50" dirty="0">
                <a:latin typeface="Verdana"/>
                <a:cs typeface="Verdana"/>
              </a:rPr>
              <a:t>signal</a:t>
            </a:r>
            <a:endParaRPr sz="1600">
              <a:latin typeface="Verdana"/>
              <a:cs typeface="Verdana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146304" y="2513838"/>
            <a:ext cx="8972550" cy="2909570"/>
            <a:chOff x="146304" y="2513838"/>
            <a:chExt cx="8972550" cy="2909570"/>
          </a:xfrm>
        </p:grpSpPr>
        <p:pic>
          <p:nvPicPr>
            <p:cNvPr id="48" name="object 4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3032" y="2513838"/>
              <a:ext cx="2385822" cy="10744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2400" y="4395216"/>
              <a:ext cx="2544318" cy="102184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149352" y="4392167"/>
              <a:ext cx="2550795" cy="1028065"/>
            </a:xfrm>
            <a:custGeom>
              <a:avLst/>
              <a:gdLst/>
              <a:ahLst/>
              <a:cxnLst/>
              <a:rect l="l" t="t" r="r" b="b"/>
              <a:pathLst>
                <a:path w="2550795" h="1028064">
                  <a:moveTo>
                    <a:pt x="0" y="1027937"/>
                  </a:moveTo>
                  <a:lnTo>
                    <a:pt x="2550414" y="1027937"/>
                  </a:lnTo>
                  <a:lnTo>
                    <a:pt x="2550414" y="0"/>
                  </a:lnTo>
                  <a:lnTo>
                    <a:pt x="0" y="0"/>
                  </a:lnTo>
                  <a:lnTo>
                    <a:pt x="0" y="1027937"/>
                  </a:lnTo>
                  <a:close/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6761860" y="1726945"/>
            <a:ext cx="2316480" cy="82804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08585" marR="83185">
              <a:lnSpc>
                <a:spcPct val="92000"/>
              </a:lnSpc>
              <a:spcBef>
                <a:spcPts val="229"/>
              </a:spcBef>
            </a:pPr>
            <a:r>
              <a:rPr sz="1400" spc="-30" dirty="0">
                <a:latin typeface="Verdana"/>
                <a:cs typeface="Verdana"/>
              </a:rPr>
              <a:t>Website </a:t>
            </a:r>
            <a:r>
              <a:rPr sz="1400" spc="5" dirty="0">
                <a:latin typeface="Verdana"/>
                <a:cs typeface="Verdana"/>
              </a:rPr>
              <a:t>factor </a:t>
            </a:r>
            <a:r>
              <a:rPr sz="1400" spc="-15" dirty="0">
                <a:latin typeface="Verdana"/>
                <a:cs typeface="Verdana"/>
              </a:rPr>
              <a:t>search </a:t>
            </a:r>
            <a:r>
              <a:rPr sz="1400" spc="-10" dirty="0">
                <a:latin typeface="Verdana"/>
                <a:cs typeface="Verdana"/>
              </a:rPr>
              <a:t> </a:t>
            </a:r>
            <a:r>
              <a:rPr sz="1400" dirty="0">
                <a:latin typeface="Verdana"/>
                <a:cs typeface="Verdana"/>
              </a:rPr>
              <a:t>engi</a:t>
            </a:r>
            <a:r>
              <a:rPr sz="1400" spc="-50" dirty="0">
                <a:latin typeface="Verdana"/>
                <a:cs typeface="Verdana"/>
              </a:rPr>
              <a:t>nes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use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10" dirty="0">
                <a:latin typeface="Verdana"/>
                <a:cs typeface="Verdana"/>
              </a:rPr>
              <a:t>to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60" dirty="0">
                <a:latin typeface="Verdana"/>
                <a:cs typeface="Verdana"/>
              </a:rPr>
              <a:t>calcu</a:t>
            </a:r>
            <a:r>
              <a:rPr sz="1400" spc="-5" dirty="0">
                <a:latin typeface="Verdana"/>
                <a:cs typeface="Verdana"/>
              </a:rPr>
              <a:t>late  </a:t>
            </a:r>
            <a:r>
              <a:rPr sz="1400" spc="80" dirty="0">
                <a:latin typeface="Verdana"/>
                <a:cs typeface="Verdana"/>
              </a:rPr>
              <a:t>page</a:t>
            </a:r>
            <a:r>
              <a:rPr sz="1400" spc="-100" dirty="0">
                <a:latin typeface="Verdana"/>
                <a:cs typeface="Verdana"/>
              </a:rPr>
              <a:t> </a:t>
            </a:r>
            <a:r>
              <a:rPr sz="1400" spc="-70" dirty="0">
                <a:latin typeface="Verdana"/>
                <a:cs typeface="Verdana"/>
              </a:rPr>
              <a:t>ranki</a:t>
            </a:r>
            <a:r>
              <a:rPr sz="1400" spc="15" dirty="0">
                <a:latin typeface="Verdana"/>
                <a:cs typeface="Verdana"/>
              </a:rPr>
              <a:t>ng</a:t>
            </a:r>
            <a:r>
              <a:rPr sz="1400" spc="-105" dirty="0">
                <a:latin typeface="Verdana"/>
                <a:cs typeface="Verdana"/>
              </a:rPr>
              <a:t> </a:t>
            </a:r>
            <a:r>
              <a:rPr sz="1400" spc="-100" dirty="0">
                <a:latin typeface="Verdana"/>
                <a:cs typeface="Verdana"/>
              </a:rPr>
              <a:t>i</a:t>
            </a:r>
            <a:r>
              <a:rPr sz="1400" spc="-35" dirty="0">
                <a:latin typeface="Verdana"/>
                <a:cs typeface="Verdana"/>
              </a:rPr>
              <a:t>n</a:t>
            </a:r>
            <a:r>
              <a:rPr sz="1400" spc="-114" dirty="0">
                <a:latin typeface="Verdana"/>
                <a:cs typeface="Verdana"/>
              </a:rPr>
              <a:t> </a:t>
            </a:r>
            <a:r>
              <a:rPr sz="1400" spc="-60" dirty="0">
                <a:latin typeface="Verdana"/>
                <a:cs typeface="Verdana"/>
              </a:rPr>
              <a:t>s</a:t>
            </a:r>
            <a:r>
              <a:rPr sz="1400" spc="-70" dirty="0">
                <a:latin typeface="Verdana"/>
                <a:cs typeface="Verdana"/>
              </a:rPr>
              <a:t>e</a:t>
            </a:r>
            <a:r>
              <a:rPr sz="1400" spc="10" dirty="0">
                <a:latin typeface="Verdana"/>
                <a:cs typeface="Verdana"/>
              </a:rPr>
              <a:t>arch</a:t>
            </a:r>
            <a:endParaRPr sz="1400">
              <a:latin typeface="Verdana"/>
              <a:cs typeface="Verdana"/>
            </a:endParaRPr>
          </a:p>
          <a:p>
            <a:pPr marL="12700">
              <a:lnSpc>
                <a:spcPts val="1550"/>
              </a:lnSpc>
              <a:tabLst>
                <a:tab pos="2303145" algn="l"/>
              </a:tabLst>
            </a:pPr>
            <a:r>
              <a:rPr sz="1400" u="heavy" spc="-110" dirty="0">
                <a:uFill>
                  <a:solidFill>
                    <a:srgbClr val="F1BDD2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25" dirty="0">
                <a:uFill>
                  <a:solidFill>
                    <a:srgbClr val="F1BDD2"/>
                  </a:solidFill>
                </a:uFill>
                <a:latin typeface="Verdana"/>
                <a:cs typeface="Verdana"/>
              </a:rPr>
              <a:t> </a:t>
            </a:r>
            <a:r>
              <a:rPr sz="1400" u="heavy" spc="-105" dirty="0">
                <a:uFill>
                  <a:solidFill>
                    <a:srgbClr val="F1BDD2"/>
                  </a:solidFill>
                </a:uFill>
                <a:latin typeface="Verdana"/>
                <a:cs typeface="Verdana"/>
              </a:rPr>
              <a:t>results.	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8</a:t>
            </a:fld>
            <a:endParaRPr spc="-100" dirty="0"/>
          </a:p>
        </p:txBody>
      </p:sp>
      <p:sp>
        <p:nvSpPr>
          <p:cNvPr id="52" name="object 52"/>
          <p:cNvSpPr txBox="1"/>
          <p:nvPr/>
        </p:nvSpPr>
        <p:spPr>
          <a:xfrm>
            <a:off x="470408" y="5522976"/>
            <a:ext cx="17545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60" dirty="0">
                <a:latin typeface="Verdana"/>
                <a:cs typeface="Verdana"/>
              </a:rPr>
              <a:t>F</a:t>
            </a:r>
            <a:r>
              <a:rPr sz="1400" spc="-70" dirty="0">
                <a:latin typeface="Verdana"/>
                <a:cs typeface="Verdana"/>
              </a:rPr>
              <a:t>i</a:t>
            </a:r>
            <a:r>
              <a:rPr sz="1400" spc="-20" dirty="0">
                <a:latin typeface="Verdana"/>
                <a:cs typeface="Verdana"/>
              </a:rPr>
              <a:t>gur</a:t>
            </a:r>
            <a:r>
              <a:rPr sz="1400" spc="-30" dirty="0">
                <a:latin typeface="Verdana"/>
                <a:cs typeface="Verdana"/>
              </a:rPr>
              <a:t>e</a:t>
            </a:r>
            <a:r>
              <a:rPr sz="1400" spc="-250" dirty="0">
                <a:latin typeface="Verdana"/>
                <a:cs typeface="Verdana"/>
              </a:rPr>
              <a:t>:</a:t>
            </a:r>
            <a:r>
              <a:rPr sz="1400" spc="-110" dirty="0">
                <a:latin typeface="Verdana"/>
                <a:cs typeface="Verdana"/>
              </a:rPr>
              <a:t> </a:t>
            </a:r>
            <a:r>
              <a:rPr sz="1400" spc="-50" dirty="0">
                <a:latin typeface="Verdana"/>
                <a:cs typeface="Verdana"/>
              </a:rPr>
              <a:t>XML</a:t>
            </a:r>
            <a:r>
              <a:rPr sz="1400" spc="-95" dirty="0">
                <a:latin typeface="Verdana"/>
                <a:cs typeface="Verdana"/>
              </a:rPr>
              <a:t> </a:t>
            </a:r>
            <a:r>
              <a:rPr sz="1400" spc="-270" dirty="0">
                <a:latin typeface="Verdana"/>
                <a:cs typeface="Verdana"/>
              </a:rPr>
              <a:t>S</a:t>
            </a:r>
            <a:r>
              <a:rPr sz="1400" spc="-100" dirty="0">
                <a:latin typeface="Verdana"/>
                <a:cs typeface="Verdana"/>
              </a:rPr>
              <a:t>i</a:t>
            </a:r>
            <a:r>
              <a:rPr sz="1400" spc="25" dirty="0">
                <a:latin typeface="Verdana"/>
                <a:cs typeface="Verdana"/>
              </a:rPr>
              <a:t>temap</a:t>
            </a:r>
            <a:endParaRPr sz="1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3201" y="151638"/>
            <a:ext cx="62217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5" dirty="0"/>
              <a:t>On-Page</a:t>
            </a:r>
            <a:r>
              <a:rPr sz="3600" spc="-290" dirty="0"/>
              <a:t> </a:t>
            </a:r>
            <a:r>
              <a:rPr sz="3600" spc="140" dirty="0"/>
              <a:t>and</a:t>
            </a:r>
            <a:r>
              <a:rPr sz="3600" spc="-295" dirty="0"/>
              <a:t> </a:t>
            </a:r>
            <a:r>
              <a:rPr sz="3600" spc="25" dirty="0"/>
              <a:t>Off-Page</a:t>
            </a:r>
            <a:r>
              <a:rPr sz="3600" spc="-295" dirty="0"/>
              <a:t> </a:t>
            </a:r>
            <a:r>
              <a:rPr sz="3600" spc="-245" dirty="0"/>
              <a:t>SEO</a:t>
            </a:r>
            <a:endParaRPr sz="3600"/>
          </a:p>
        </p:txBody>
      </p:sp>
      <p:grpSp>
        <p:nvGrpSpPr>
          <p:cNvPr id="3" name="object 3"/>
          <p:cNvGrpSpPr/>
          <p:nvPr/>
        </p:nvGrpSpPr>
        <p:grpSpPr>
          <a:xfrm>
            <a:off x="339852" y="957072"/>
            <a:ext cx="8401050" cy="107950"/>
            <a:chOff x="339852" y="957072"/>
            <a:chExt cx="8401050" cy="10795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2" y="957072"/>
              <a:ext cx="8401050" cy="107441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81381" y="990981"/>
              <a:ext cx="8305800" cy="0"/>
            </a:xfrm>
            <a:custGeom>
              <a:avLst/>
              <a:gdLst/>
              <a:ahLst/>
              <a:cxnLst/>
              <a:rect l="l" t="t" r="r" b="b"/>
              <a:pathLst>
                <a:path w="8305800">
                  <a:moveTo>
                    <a:pt x="0" y="0"/>
                  </a:moveTo>
                  <a:lnTo>
                    <a:pt x="8305800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3550" y="1035811"/>
            <a:ext cx="1454150" cy="757555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/>
          <a:p>
            <a:pPr marL="12700" marR="5080">
              <a:lnSpc>
                <a:spcPts val="2760"/>
              </a:lnSpc>
              <a:spcBef>
                <a:spcPts val="390"/>
              </a:spcBef>
            </a:pPr>
            <a:r>
              <a:rPr sz="2500" spc="70" dirty="0">
                <a:latin typeface="Verdana"/>
                <a:cs typeface="Verdana"/>
              </a:rPr>
              <a:t>On</a:t>
            </a:r>
            <a:r>
              <a:rPr sz="2500" spc="-310" dirty="0">
                <a:latin typeface="Verdana"/>
                <a:cs typeface="Verdana"/>
              </a:rPr>
              <a:t>-</a:t>
            </a:r>
            <a:r>
              <a:rPr sz="2500" spc="125" dirty="0">
                <a:latin typeface="Verdana"/>
                <a:cs typeface="Verdana"/>
              </a:rPr>
              <a:t>page  </a:t>
            </a:r>
            <a:r>
              <a:rPr sz="2500" spc="-170" dirty="0">
                <a:latin typeface="Verdana"/>
                <a:cs typeface="Verdana"/>
              </a:rPr>
              <a:t>SEO</a:t>
            </a:r>
            <a:endParaRPr sz="25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41804" y="1073403"/>
            <a:ext cx="5930900" cy="6972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5080">
              <a:lnSpc>
                <a:spcPts val="2530"/>
              </a:lnSpc>
              <a:spcBef>
                <a:spcPts val="375"/>
              </a:spcBef>
            </a:pPr>
            <a:r>
              <a:rPr sz="2300" spc="-50" dirty="0">
                <a:latin typeface="Verdana"/>
                <a:cs typeface="Verdana"/>
              </a:rPr>
              <a:t>Optimization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10" dirty="0">
                <a:latin typeface="Verdana"/>
                <a:cs typeface="Verdana"/>
              </a:rPr>
              <a:t>of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15" dirty="0">
                <a:latin typeface="Verdana"/>
                <a:cs typeface="Verdana"/>
              </a:rPr>
              <a:t>Content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90" dirty="0">
                <a:latin typeface="Verdana"/>
                <a:cs typeface="Verdana"/>
              </a:rPr>
              <a:t>and</a:t>
            </a:r>
            <a:r>
              <a:rPr sz="2300" spc="-170" dirty="0">
                <a:latin typeface="Verdana"/>
                <a:cs typeface="Verdana"/>
              </a:rPr>
              <a:t> </a:t>
            </a:r>
            <a:r>
              <a:rPr sz="2300" spc="-165" dirty="0">
                <a:latin typeface="Verdana"/>
                <a:cs typeface="Verdana"/>
              </a:rPr>
              <a:t>HTML</a:t>
            </a:r>
            <a:r>
              <a:rPr sz="2300" spc="-170" dirty="0">
                <a:latin typeface="Verdana"/>
                <a:cs typeface="Verdana"/>
              </a:rPr>
              <a:t> </a:t>
            </a:r>
            <a:r>
              <a:rPr sz="2300" spc="-30" dirty="0">
                <a:latin typeface="Verdana"/>
                <a:cs typeface="Verdana"/>
              </a:rPr>
              <a:t>source </a:t>
            </a:r>
            <a:r>
              <a:rPr sz="2300" spc="-795" dirty="0">
                <a:latin typeface="Verdana"/>
                <a:cs typeface="Verdana"/>
              </a:rPr>
              <a:t> </a:t>
            </a:r>
            <a:r>
              <a:rPr sz="2300" spc="165" dirty="0">
                <a:latin typeface="Verdana"/>
                <a:cs typeface="Verdana"/>
              </a:rPr>
              <a:t>code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10" dirty="0">
                <a:latin typeface="Verdana"/>
                <a:cs typeface="Verdana"/>
              </a:rPr>
              <a:t>of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-75" dirty="0">
                <a:latin typeface="Verdana"/>
                <a:cs typeface="Verdana"/>
              </a:rPr>
              <a:t>i</a:t>
            </a:r>
            <a:r>
              <a:rPr sz="2300" spc="-155" dirty="0">
                <a:latin typeface="Verdana"/>
                <a:cs typeface="Verdana"/>
              </a:rPr>
              <a:t>n</a:t>
            </a:r>
            <a:r>
              <a:rPr sz="2300" spc="-30" dirty="0">
                <a:latin typeface="Verdana"/>
                <a:cs typeface="Verdana"/>
              </a:rPr>
              <a:t>dividua</a:t>
            </a:r>
            <a:r>
              <a:rPr sz="2300" spc="-15" dirty="0">
                <a:latin typeface="Verdana"/>
                <a:cs typeface="Verdana"/>
              </a:rPr>
              <a:t>l</a:t>
            </a:r>
            <a:r>
              <a:rPr sz="2300" spc="-165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Web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155" dirty="0">
                <a:latin typeface="Verdana"/>
                <a:cs typeface="Verdana"/>
              </a:rPr>
              <a:t>pa</a:t>
            </a:r>
            <a:r>
              <a:rPr sz="2300" spc="-25" dirty="0">
                <a:latin typeface="Verdana"/>
                <a:cs typeface="Verdana"/>
              </a:rPr>
              <a:t>ges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9852" y="1828800"/>
            <a:ext cx="8401050" cy="3427095"/>
            <a:chOff x="339852" y="1828800"/>
            <a:chExt cx="8401050" cy="3427095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012" y="1828800"/>
              <a:ext cx="6739890" cy="1074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42541" y="1862709"/>
              <a:ext cx="6644640" cy="0"/>
            </a:xfrm>
            <a:custGeom>
              <a:avLst/>
              <a:gdLst/>
              <a:ahLst/>
              <a:cxnLst/>
              <a:rect l="l" t="t" r="r" b="b"/>
              <a:pathLst>
                <a:path w="6644640">
                  <a:moveTo>
                    <a:pt x="0" y="0"/>
                  </a:moveTo>
                  <a:lnTo>
                    <a:pt x="6644640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8887" y="2138172"/>
              <a:ext cx="3107436" cy="278206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15840" y="2135124"/>
              <a:ext cx="3114040" cy="2788285"/>
            </a:xfrm>
            <a:custGeom>
              <a:avLst/>
              <a:gdLst/>
              <a:ahLst/>
              <a:cxnLst/>
              <a:rect l="l" t="t" r="r" b="b"/>
              <a:pathLst>
                <a:path w="3114040" h="2788285">
                  <a:moveTo>
                    <a:pt x="0" y="2788158"/>
                  </a:moveTo>
                  <a:lnTo>
                    <a:pt x="3113532" y="2788158"/>
                  </a:lnTo>
                  <a:lnTo>
                    <a:pt x="3113532" y="0"/>
                  </a:lnTo>
                  <a:lnTo>
                    <a:pt x="0" y="0"/>
                  </a:lnTo>
                  <a:lnTo>
                    <a:pt x="0" y="2788158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9852" y="5148071"/>
              <a:ext cx="8401050" cy="10744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81381" y="5181980"/>
              <a:ext cx="8305800" cy="0"/>
            </a:xfrm>
            <a:custGeom>
              <a:avLst/>
              <a:gdLst/>
              <a:ahLst/>
              <a:cxnLst/>
              <a:rect l="l" t="t" r="r" b="b"/>
              <a:pathLst>
                <a:path w="8305800">
                  <a:moveTo>
                    <a:pt x="0" y="0"/>
                  </a:moveTo>
                  <a:lnTo>
                    <a:pt x="8305800" y="0"/>
                  </a:lnTo>
                </a:path>
              </a:pathLst>
            </a:custGeom>
            <a:ln w="25146">
              <a:solidFill>
                <a:srgbClr val="E22C9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9740" y="5225033"/>
            <a:ext cx="1403350" cy="72834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>
              <a:lnSpc>
                <a:spcPts val="2650"/>
              </a:lnSpc>
              <a:spcBef>
                <a:spcPts val="380"/>
              </a:spcBef>
            </a:pPr>
            <a:r>
              <a:rPr sz="2400" spc="5" dirty="0">
                <a:latin typeface="Verdana"/>
                <a:cs typeface="Verdana"/>
              </a:rPr>
              <a:t>Off</a:t>
            </a:r>
            <a:r>
              <a:rPr sz="2400" spc="-295" dirty="0">
                <a:latin typeface="Verdana"/>
                <a:cs typeface="Verdana"/>
              </a:rPr>
              <a:t>-</a:t>
            </a:r>
            <a:r>
              <a:rPr sz="2400" spc="120" dirty="0">
                <a:latin typeface="Verdana"/>
                <a:cs typeface="Verdana"/>
              </a:rPr>
              <a:t>page  </a:t>
            </a:r>
            <a:r>
              <a:rPr sz="2400" spc="-165" dirty="0">
                <a:latin typeface="Verdana"/>
                <a:cs typeface="Verdana"/>
              </a:rPr>
              <a:t>SEO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234183" y="5257291"/>
            <a:ext cx="6283960" cy="64008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2320"/>
              </a:lnSpc>
              <a:spcBef>
                <a:spcPts val="340"/>
              </a:spcBef>
            </a:pPr>
            <a:r>
              <a:rPr sz="2100" spc="-145" dirty="0">
                <a:latin typeface="Verdana"/>
                <a:cs typeface="Verdana"/>
              </a:rPr>
              <a:t>SEO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80" dirty="0">
                <a:latin typeface="Verdana"/>
                <a:cs typeface="Verdana"/>
              </a:rPr>
              <a:t>strategies</a:t>
            </a:r>
            <a:r>
              <a:rPr sz="2100" spc="-145" dirty="0">
                <a:latin typeface="Verdana"/>
                <a:cs typeface="Verdana"/>
              </a:rPr>
              <a:t> </a:t>
            </a:r>
            <a:r>
              <a:rPr sz="2100" dirty="0">
                <a:latin typeface="Verdana"/>
                <a:cs typeface="Verdana"/>
              </a:rPr>
              <a:t>are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implemented</a:t>
            </a:r>
            <a:r>
              <a:rPr sz="2100" spc="-150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outside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40" dirty="0">
                <a:latin typeface="Verdana"/>
                <a:cs typeface="Verdana"/>
              </a:rPr>
              <a:t>Website </a:t>
            </a:r>
            <a:r>
              <a:rPr sz="2100" spc="-720" dirty="0">
                <a:latin typeface="Verdana"/>
                <a:cs typeface="Verdana"/>
              </a:rPr>
              <a:t> </a:t>
            </a:r>
            <a:r>
              <a:rPr sz="2100" spc="-10" dirty="0">
                <a:latin typeface="Verdana"/>
                <a:cs typeface="Verdana"/>
              </a:rPr>
              <a:t>to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60" dirty="0">
                <a:latin typeface="Verdana"/>
                <a:cs typeface="Verdana"/>
              </a:rPr>
              <a:t>incr</a:t>
            </a:r>
            <a:r>
              <a:rPr sz="2100" spc="30" dirty="0">
                <a:latin typeface="Verdana"/>
                <a:cs typeface="Verdana"/>
              </a:rPr>
              <a:t>ease</a:t>
            </a:r>
            <a:r>
              <a:rPr sz="2100" spc="-155" dirty="0">
                <a:latin typeface="Verdana"/>
                <a:cs typeface="Verdana"/>
              </a:rPr>
              <a:t> </a:t>
            </a:r>
            <a:r>
              <a:rPr sz="2100" spc="-70" dirty="0">
                <a:latin typeface="Verdana"/>
                <a:cs typeface="Verdana"/>
              </a:rPr>
              <a:t>authorit</a:t>
            </a:r>
            <a:r>
              <a:rPr sz="2100" spc="-80" dirty="0">
                <a:latin typeface="Verdana"/>
                <a:cs typeface="Verdana"/>
              </a:rPr>
              <a:t>y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10" dirty="0">
                <a:latin typeface="Verdana"/>
                <a:cs typeface="Verdana"/>
              </a:rPr>
              <a:t>of</a:t>
            </a:r>
            <a:r>
              <a:rPr sz="2100" spc="-160" dirty="0">
                <a:latin typeface="Verdana"/>
                <a:cs typeface="Verdana"/>
              </a:rPr>
              <a:t> </a:t>
            </a:r>
            <a:r>
              <a:rPr sz="2100" spc="-20" dirty="0">
                <a:latin typeface="Verdana"/>
                <a:cs typeface="Verdana"/>
              </a:rPr>
              <a:t>the</a:t>
            </a:r>
            <a:r>
              <a:rPr sz="2100" spc="-165" dirty="0">
                <a:latin typeface="Verdana"/>
                <a:cs typeface="Verdana"/>
              </a:rPr>
              <a:t> </a:t>
            </a:r>
            <a:r>
              <a:rPr sz="2100" spc="-275" dirty="0">
                <a:latin typeface="Verdana"/>
                <a:cs typeface="Verdana"/>
              </a:rPr>
              <a:t>s</a:t>
            </a:r>
            <a:r>
              <a:rPr sz="2100" spc="-60" dirty="0">
                <a:latin typeface="Verdana"/>
                <a:cs typeface="Verdana"/>
              </a:rPr>
              <a:t>ite</a:t>
            </a:r>
            <a:endParaRPr sz="2100">
              <a:latin typeface="Verdana"/>
              <a:cs typeface="Verdana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95122" y="2128266"/>
            <a:ext cx="8145780" cy="3949700"/>
            <a:chOff x="595122" y="2128266"/>
            <a:chExt cx="8145780" cy="3949700"/>
          </a:xfrm>
        </p:grpSpPr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1011" y="5970269"/>
              <a:ext cx="6739890" cy="10744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42541" y="6004179"/>
              <a:ext cx="6644640" cy="0"/>
            </a:xfrm>
            <a:custGeom>
              <a:avLst/>
              <a:gdLst/>
              <a:ahLst/>
              <a:cxnLst/>
              <a:rect l="l" t="t" r="r" b="b"/>
              <a:pathLst>
                <a:path w="6644640">
                  <a:moveTo>
                    <a:pt x="0" y="0"/>
                  </a:moveTo>
                  <a:lnTo>
                    <a:pt x="6644640" y="0"/>
                  </a:lnTo>
                </a:path>
              </a:pathLst>
            </a:custGeom>
            <a:ln w="25146">
              <a:solidFill>
                <a:srgbClr val="F1BDD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5122" y="2128266"/>
              <a:ext cx="3939540" cy="2791968"/>
            </a:xfrm>
            <a:prstGeom prst="rect">
              <a:avLst/>
            </a:prstGeom>
          </p:spPr>
        </p:pic>
      </p:grp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fld id="{81D60167-4931-47E6-BA6A-407CBD079E47}" type="slidenum">
              <a:rPr spc="-100" dirty="0"/>
              <a:t>9</a:t>
            </a:fld>
            <a:endParaRPr spc="-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Words>483</Words>
  <Application>Microsoft Office PowerPoint</Application>
  <PresentationFormat>On-screen Show (4:3)</PresentationFormat>
  <Paragraphs>113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 MT</vt:lpstr>
      <vt:lpstr>Calibri</vt:lpstr>
      <vt:lpstr>Verdana</vt:lpstr>
      <vt:lpstr>Office Theme</vt:lpstr>
      <vt:lpstr>PowerPoint Presentation</vt:lpstr>
      <vt:lpstr>What is SEO?</vt:lpstr>
      <vt:lpstr>Basic Techniques of SEO</vt:lpstr>
      <vt:lpstr>Black Hat, White Hat, and Gray Hat SEO</vt:lpstr>
      <vt:lpstr>Understanding Google Search Console  (1-2) Setting up Google  Search Console</vt:lpstr>
      <vt:lpstr>Understanding Google Search Console</vt:lpstr>
      <vt:lpstr>Google Search Console  Guidelines</vt:lpstr>
      <vt:lpstr>Additional Features of  Technically Optimized Sites</vt:lpstr>
      <vt:lpstr>On-Page and Off-Page SEO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Talha Bin ghous</cp:lastModifiedBy>
  <cp:revision>3</cp:revision>
  <dcterms:created xsi:type="dcterms:W3CDTF">2023-02-14T11:39:59Z</dcterms:created>
  <dcterms:modified xsi:type="dcterms:W3CDTF">2023-02-18T11:43:31Z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2023-02-14T00:00:00Z</vt:filetime>
  </property>
</Properties>
</file>